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0" r:id="rId1"/>
  </p:sldMasterIdLst>
  <p:notesMasterIdLst>
    <p:notesMasterId r:id="rId9"/>
  </p:notesMasterIdLst>
  <p:sldIdLst>
    <p:sldId id="256" r:id="rId2"/>
    <p:sldId id="258" r:id="rId3"/>
    <p:sldId id="264" r:id="rId4"/>
    <p:sldId id="260" r:id="rId5"/>
    <p:sldId id="321" r:id="rId6"/>
    <p:sldId id="322" r:id="rId7"/>
    <p:sldId id="323" r:id="rId8"/>
  </p:sldIdLst>
  <p:sldSz cx="9144000" cy="5143500" type="screen16x9"/>
  <p:notesSz cx="6858000" cy="9144000"/>
  <p:embeddedFontLst>
    <p:embeddedFont>
      <p:font typeface="Abadi" panose="020B0604020104020204" pitchFamily="34" charset="0"/>
      <p:regular r:id="rId10"/>
    </p:embeddedFont>
    <p:embeddedFont>
      <p:font typeface="Capriola" panose="020B0604020202020204" charset="0"/>
      <p:regular r:id="rId11"/>
    </p:embeddedFont>
    <p:embeddedFont>
      <p:font typeface="Poppins" panose="00000500000000000000" pitchFamily="2" charset="0"/>
      <p:regular r:id="rId12"/>
      <p:bold r:id="rId13"/>
      <p:italic r:id="rId14"/>
      <p:boldItalic r:id="rId15"/>
    </p:embeddedFont>
    <p:embeddedFont>
      <p:font typeface="Poppins Medium" panose="00000600000000000000"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381CEEE-3472-4019-968B-40A23A5E993A}">
  <a:tblStyle styleId="{A381CEEE-3472-4019-968B-40A23A5E99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5" d="100"/>
          <a:sy n="75" d="100"/>
        </p:scale>
        <p:origin x="559"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heme" Target="theme/theme1.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2"/>
        <p:cNvGrpSpPr/>
        <p:nvPr/>
      </p:nvGrpSpPr>
      <p:grpSpPr>
        <a:xfrm>
          <a:off x="0" y="0"/>
          <a:ext cx="0" cy="0"/>
          <a:chOff x="0" y="0"/>
          <a:chExt cx="0" cy="0"/>
        </a:xfrm>
      </p:grpSpPr>
      <p:sp>
        <p:nvSpPr>
          <p:cNvPr id="2583" name="Google Shape;25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4" name="Google Shape;25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7"/>
        <p:cNvGrpSpPr/>
        <p:nvPr/>
      </p:nvGrpSpPr>
      <p:grpSpPr>
        <a:xfrm>
          <a:off x="0" y="0"/>
          <a:ext cx="0" cy="0"/>
          <a:chOff x="0" y="0"/>
          <a:chExt cx="0" cy="0"/>
        </a:xfrm>
      </p:grpSpPr>
      <p:sp>
        <p:nvSpPr>
          <p:cNvPr id="2648" name="Google Shape;2648;ga42f2a8200_0_5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9" name="Google Shape;2649;ga42f2a8200_0_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5"/>
        <p:cNvGrpSpPr/>
        <p:nvPr/>
      </p:nvGrpSpPr>
      <p:grpSpPr>
        <a:xfrm>
          <a:off x="0" y="0"/>
          <a:ext cx="0" cy="0"/>
          <a:chOff x="0" y="0"/>
          <a:chExt cx="0" cy="0"/>
        </a:xfrm>
      </p:grpSpPr>
      <p:sp>
        <p:nvSpPr>
          <p:cNvPr id="2936" name="Google Shape;2936;ga42f2a8200_0_39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7" name="Google Shape;2937;ga42f2a8200_0_3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1"/>
        <p:cNvGrpSpPr/>
        <p:nvPr/>
      </p:nvGrpSpPr>
      <p:grpSpPr>
        <a:xfrm>
          <a:off x="0" y="0"/>
          <a:ext cx="0" cy="0"/>
          <a:chOff x="0" y="0"/>
          <a:chExt cx="0" cy="0"/>
        </a:xfrm>
      </p:grpSpPr>
      <p:sp>
        <p:nvSpPr>
          <p:cNvPr id="2722" name="Google Shape;2722;ga3b5f9ee2b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3" name="Google Shape;2723;ga3b5f9ee2b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1">
          <a:extLst>
            <a:ext uri="{FF2B5EF4-FFF2-40B4-BE49-F238E27FC236}">
              <a16:creationId xmlns:a16="http://schemas.microsoft.com/office/drawing/2014/main" id="{56B42BB9-CB4B-F059-566E-5960B8B98D56}"/>
            </a:ext>
          </a:extLst>
        </p:cNvPr>
        <p:cNvGrpSpPr/>
        <p:nvPr/>
      </p:nvGrpSpPr>
      <p:grpSpPr>
        <a:xfrm>
          <a:off x="0" y="0"/>
          <a:ext cx="0" cy="0"/>
          <a:chOff x="0" y="0"/>
          <a:chExt cx="0" cy="0"/>
        </a:xfrm>
      </p:grpSpPr>
      <p:sp>
        <p:nvSpPr>
          <p:cNvPr id="2722" name="Google Shape;2722;ga3b5f9ee2b_0_248:notes">
            <a:extLst>
              <a:ext uri="{FF2B5EF4-FFF2-40B4-BE49-F238E27FC236}">
                <a16:creationId xmlns:a16="http://schemas.microsoft.com/office/drawing/2014/main" id="{3D759402-7A62-696B-902E-57286B604C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3" name="Google Shape;2723;ga3b5f9ee2b_0_248:notes">
            <a:extLst>
              <a:ext uri="{FF2B5EF4-FFF2-40B4-BE49-F238E27FC236}">
                <a16:creationId xmlns:a16="http://schemas.microsoft.com/office/drawing/2014/main" id="{60384A5F-F644-3854-341B-562EA22B25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6112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1">
          <a:extLst>
            <a:ext uri="{FF2B5EF4-FFF2-40B4-BE49-F238E27FC236}">
              <a16:creationId xmlns:a16="http://schemas.microsoft.com/office/drawing/2014/main" id="{78DED608-D6EF-4651-F50A-D7052FF2AC3D}"/>
            </a:ext>
          </a:extLst>
        </p:cNvPr>
        <p:cNvGrpSpPr/>
        <p:nvPr/>
      </p:nvGrpSpPr>
      <p:grpSpPr>
        <a:xfrm>
          <a:off x="0" y="0"/>
          <a:ext cx="0" cy="0"/>
          <a:chOff x="0" y="0"/>
          <a:chExt cx="0" cy="0"/>
        </a:xfrm>
      </p:grpSpPr>
      <p:sp>
        <p:nvSpPr>
          <p:cNvPr id="2722" name="Google Shape;2722;ga3b5f9ee2b_0_248:notes">
            <a:extLst>
              <a:ext uri="{FF2B5EF4-FFF2-40B4-BE49-F238E27FC236}">
                <a16:creationId xmlns:a16="http://schemas.microsoft.com/office/drawing/2014/main" id="{6BEF97E6-3BB6-FFE1-667F-7B4E1BBE75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3" name="Google Shape;2723;ga3b5f9ee2b_0_248:notes">
            <a:extLst>
              <a:ext uri="{FF2B5EF4-FFF2-40B4-BE49-F238E27FC236}">
                <a16:creationId xmlns:a16="http://schemas.microsoft.com/office/drawing/2014/main" id="{5B0D0AC5-1A83-850A-4C45-285B2E69CE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8948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1">
          <a:extLst>
            <a:ext uri="{FF2B5EF4-FFF2-40B4-BE49-F238E27FC236}">
              <a16:creationId xmlns:a16="http://schemas.microsoft.com/office/drawing/2014/main" id="{DC7B8F55-141F-8537-E6ED-6D43D138233D}"/>
            </a:ext>
          </a:extLst>
        </p:cNvPr>
        <p:cNvGrpSpPr/>
        <p:nvPr/>
      </p:nvGrpSpPr>
      <p:grpSpPr>
        <a:xfrm>
          <a:off x="0" y="0"/>
          <a:ext cx="0" cy="0"/>
          <a:chOff x="0" y="0"/>
          <a:chExt cx="0" cy="0"/>
        </a:xfrm>
      </p:grpSpPr>
      <p:sp>
        <p:nvSpPr>
          <p:cNvPr id="2722" name="Google Shape;2722;ga3b5f9ee2b_0_248:notes">
            <a:extLst>
              <a:ext uri="{FF2B5EF4-FFF2-40B4-BE49-F238E27FC236}">
                <a16:creationId xmlns:a16="http://schemas.microsoft.com/office/drawing/2014/main" id="{392F2B87-7472-C42F-A619-0F3136BA31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3" name="Google Shape;2723;ga3b5f9ee2b_0_248:notes">
            <a:extLst>
              <a:ext uri="{FF2B5EF4-FFF2-40B4-BE49-F238E27FC236}">
                <a16:creationId xmlns:a16="http://schemas.microsoft.com/office/drawing/2014/main" id="{01586DBE-C866-DF94-890C-E01087F04C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0059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5"/>
        </a:solidFill>
        <a:effectLst/>
      </p:bgPr>
    </p:bg>
    <p:spTree>
      <p:nvGrpSpPr>
        <p:cNvPr id="1" name="Shape 8"/>
        <p:cNvGrpSpPr/>
        <p:nvPr/>
      </p:nvGrpSpPr>
      <p:grpSpPr>
        <a:xfrm>
          <a:off x="0" y="0"/>
          <a:ext cx="0" cy="0"/>
          <a:chOff x="0" y="0"/>
          <a:chExt cx="0" cy="0"/>
        </a:xfrm>
      </p:grpSpPr>
      <p:sp>
        <p:nvSpPr>
          <p:cNvPr id="9" name="Google Shape;9;p2"/>
          <p:cNvSpPr/>
          <p:nvPr/>
        </p:nvSpPr>
        <p:spPr>
          <a:xfrm>
            <a:off x="4110336" y="-109236"/>
            <a:ext cx="5033661" cy="3076189"/>
          </a:xfrm>
          <a:custGeom>
            <a:avLst/>
            <a:gdLst/>
            <a:ahLst/>
            <a:cxnLst/>
            <a:rect l="l" t="t" r="r" b="b"/>
            <a:pathLst>
              <a:path w="51440" h="31437" extrusionOk="0">
                <a:moveTo>
                  <a:pt x="51440" y="0"/>
                </a:moveTo>
                <a:lnTo>
                  <a:pt x="2368" y="363"/>
                </a:lnTo>
                <a:cubicBezTo>
                  <a:pt x="4510" y="748"/>
                  <a:pt x="5991" y="2928"/>
                  <a:pt x="6168" y="5098"/>
                </a:cubicBezTo>
                <a:cubicBezTo>
                  <a:pt x="6344" y="7271"/>
                  <a:pt x="5483" y="9393"/>
                  <a:pt x="4409" y="11289"/>
                </a:cubicBezTo>
                <a:cubicBezTo>
                  <a:pt x="3336" y="13182"/>
                  <a:pt x="2032" y="14958"/>
                  <a:pt x="1187" y="16966"/>
                </a:cubicBezTo>
                <a:cubicBezTo>
                  <a:pt x="537" y="18519"/>
                  <a:pt x="173" y="20188"/>
                  <a:pt x="84" y="21870"/>
                </a:cubicBezTo>
                <a:cubicBezTo>
                  <a:pt x="0" y="23437"/>
                  <a:pt x="163" y="25047"/>
                  <a:pt x="807" y="26476"/>
                </a:cubicBezTo>
                <a:cubicBezTo>
                  <a:pt x="1977" y="29075"/>
                  <a:pt x="4662" y="30795"/>
                  <a:pt x="7473" y="31273"/>
                </a:cubicBezTo>
                <a:cubicBezTo>
                  <a:pt x="8126" y="31385"/>
                  <a:pt x="8784" y="31437"/>
                  <a:pt x="9443" y="31437"/>
                </a:cubicBezTo>
                <a:cubicBezTo>
                  <a:pt x="11619" y="31437"/>
                  <a:pt x="13800" y="30870"/>
                  <a:pt x="15816" y="30020"/>
                </a:cubicBezTo>
                <a:cubicBezTo>
                  <a:pt x="18444" y="28912"/>
                  <a:pt x="20842" y="27341"/>
                  <a:pt x="23264" y="25836"/>
                </a:cubicBezTo>
                <a:cubicBezTo>
                  <a:pt x="27830" y="23001"/>
                  <a:pt x="32557" y="20360"/>
                  <a:pt x="37631" y="18589"/>
                </a:cubicBezTo>
                <a:cubicBezTo>
                  <a:pt x="41456" y="17253"/>
                  <a:pt x="45503" y="16426"/>
                  <a:pt x="49545" y="16426"/>
                </a:cubicBezTo>
                <a:cubicBezTo>
                  <a:pt x="50177" y="16426"/>
                  <a:pt x="50809" y="16446"/>
                  <a:pt x="51440" y="16488"/>
                </a:cubicBezTo>
                <a:lnTo>
                  <a:pt x="514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33400" y="-109225"/>
            <a:ext cx="6709080" cy="5472267"/>
          </a:xfrm>
          <a:custGeom>
            <a:avLst/>
            <a:gdLst/>
            <a:ahLst/>
            <a:cxnLst/>
            <a:rect l="l" t="t" r="r" b="b"/>
            <a:pathLst>
              <a:path w="188550" h="123863" extrusionOk="0">
                <a:moveTo>
                  <a:pt x="188549" y="1"/>
                </a:moveTo>
                <a:lnTo>
                  <a:pt x="122703" y="581"/>
                </a:lnTo>
                <a:lnTo>
                  <a:pt x="40902" y="2032"/>
                </a:lnTo>
                <a:cubicBezTo>
                  <a:pt x="40902" y="2032"/>
                  <a:pt x="46704" y="33360"/>
                  <a:pt x="34520" y="51635"/>
                </a:cubicBezTo>
                <a:cubicBezTo>
                  <a:pt x="22714" y="69344"/>
                  <a:pt x="11727" y="69618"/>
                  <a:pt x="11058" y="69618"/>
                </a:cubicBezTo>
                <a:cubicBezTo>
                  <a:pt x="11037" y="69618"/>
                  <a:pt x="11026" y="69618"/>
                  <a:pt x="11026" y="69618"/>
                </a:cubicBezTo>
                <a:cubicBezTo>
                  <a:pt x="11026" y="69618"/>
                  <a:pt x="11026" y="100365"/>
                  <a:pt x="10734" y="104136"/>
                </a:cubicBezTo>
                <a:lnTo>
                  <a:pt x="0" y="123862"/>
                </a:lnTo>
                <a:lnTo>
                  <a:pt x="175785" y="119512"/>
                </a:lnTo>
                <a:lnTo>
                  <a:pt x="1885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13225" y="2749746"/>
            <a:ext cx="2194021" cy="1956908"/>
          </a:xfrm>
          <a:custGeom>
            <a:avLst/>
            <a:gdLst/>
            <a:ahLst/>
            <a:cxnLst/>
            <a:rect l="l" t="t" r="r" b="b"/>
            <a:pathLst>
              <a:path w="54010" h="48173" extrusionOk="0">
                <a:moveTo>
                  <a:pt x="16027" y="1"/>
                </a:moveTo>
                <a:cubicBezTo>
                  <a:pt x="15839" y="1"/>
                  <a:pt x="15695" y="152"/>
                  <a:pt x="15695" y="342"/>
                </a:cubicBezTo>
                <a:cubicBezTo>
                  <a:pt x="15695" y="531"/>
                  <a:pt x="15858" y="682"/>
                  <a:pt x="16048" y="682"/>
                </a:cubicBezTo>
                <a:cubicBezTo>
                  <a:pt x="16258" y="682"/>
                  <a:pt x="16474" y="691"/>
                  <a:pt x="16688" y="705"/>
                </a:cubicBezTo>
                <a:lnTo>
                  <a:pt x="16710" y="705"/>
                </a:lnTo>
                <a:cubicBezTo>
                  <a:pt x="16887" y="705"/>
                  <a:pt x="17040" y="566"/>
                  <a:pt x="17053" y="385"/>
                </a:cubicBezTo>
                <a:cubicBezTo>
                  <a:pt x="17066" y="197"/>
                  <a:pt x="16922" y="36"/>
                  <a:pt x="16734" y="22"/>
                </a:cubicBezTo>
                <a:cubicBezTo>
                  <a:pt x="16503" y="6"/>
                  <a:pt x="16274" y="1"/>
                  <a:pt x="16027" y="1"/>
                </a:cubicBezTo>
                <a:close/>
                <a:moveTo>
                  <a:pt x="14663" y="95"/>
                </a:moveTo>
                <a:cubicBezTo>
                  <a:pt x="14648" y="95"/>
                  <a:pt x="14633" y="96"/>
                  <a:pt x="14618" y="98"/>
                </a:cubicBezTo>
                <a:cubicBezTo>
                  <a:pt x="14383" y="129"/>
                  <a:pt x="14148" y="169"/>
                  <a:pt x="13921" y="216"/>
                </a:cubicBezTo>
                <a:cubicBezTo>
                  <a:pt x="13736" y="256"/>
                  <a:pt x="13616" y="437"/>
                  <a:pt x="13655" y="621"/>
                </a:cubicBezTo>
                <a:cubicBezTo>
                  <a:pt x="13689" y="781"/>
                  <a:pt x="13832" y="892"/>
                  <a:pt x="13990" y="892"/>
                </a:cubicBezTo>
                <a:cubicBezTo>
                  <a:pt x="14014" y="892"/>
                  <a:pt x="14037" y="891"/>
                  <a:pt x="14061" y="886"/>
                </a:cubicBezTo>
                <a:cubicBezTo>
                  <a:pt x="14272" y="840"/>
                  <a:pt x="14491" y="804"/>
                  <a:pt x="14711" y="773"/>
                </a:cubicBezTo>
                <a:cubicBezTo>
                  <a:pt x="14897" y="750"/>
                  <a:pt x="15028" y="576"/>
                  <a:pt x="15002" y="388"/>
                </a:cubicBezTo>
                <a:cubicBezTo>
                  <a:pt x="14981" y="218"/>
                  <a:pt x="14833" y="95"/>
                  <a:pt x="14663" y="95"/>
                </a:cubicBezTo>
                <a:close/>
                <a:moveTo>
                  <a:pt x="18063" y="205"/>
                </a:moveTo>
                <a:cubicBezTo>
                  <a:pt x="17904" y="205"/>
                  <a:pt x="17761" y="316"/>
                  <a:pt x="17729" y="479"/>
                </a:cubicBezTo>
                <a:cubicBezTo>
                  <a:pt x="17692" y="663"/>
                  <a:pt x="17812" y="844"/>
                  <a:pt x="17996" y="880"/>
                </a:cubicBezTo>
                <a:cubicBezTo>
                  <a:pt x="18212" y="922"/>
                  <a:pt x="18426" y="972"/>
                  <a:pt x="18639" y="1030"/>
                </a:cubicBezTo>
                <a:cubicBezTo>
                  <a:pt x="18669" y="1037"/>
                  <a:pt x="18698" y="1040"/>
                  <a:pt x="18728" y="1040"/>
                </a:cubicBezTo>
                <a:cubicBezTo>
                  <a:pt x="18881" y="1040"/>
                  <a:pt x="19016" y="939"/>
                  <a:pt x="19058" y="792"/>
                </a:cubicBezTo>
                <a:cubicBezTo>
                  <a:pt x="19109" y="607"/>
                  <a:pt x="18999" y="421"/>
                  <a:pt x="18817" y="371"/>
                </a:cubicBezTo>
                <a:cubicBezTo>
                  <a:pt x="18591" y="310"/>
                  <a:pt x="18361" y="256"/>
                  <a:pt x="18130" y="211"/>
                </a:cubicBezTo>
                <a:cubicBezTo>
                  <a:pt x="18108" y="207"/>
                  <a:pt x="18085" y="205"/>
                  <a:pt x="18063" y="205"/>
                </a:cubicBezTo>
                <a:close/>
                <a:moveTo>
                  <a:pt x="12674" y="576"/>
                </a:moveTo>
                <a:cubicBezTo>
                  <a:pt x="12636" y="576"/>
                  <a:pt x="12598" y="582"/>
                  <a:pt x="12560" y="595"/>
                </a:cubicBezTo>
                <a:cubicBezTo>
                  <a:pt x="12339" y="673"/>
                  <a:pt x="12120" y="759"/>
                  <a:pt x="11903" y="852"/>
                </a:cubicBezTo>
                <a:cubicBezTo>
                  <a:pt x="11729" y="927"/>
                  <a:pt x="11647" y="1127"/>
                  <a:pt x="11722" y="1301"/>
                </a:cubicBezTo>
                <a:cubicBezTo>
                  <a:pt x="11778" y="1430"/>
                  <a:pt x="11905" y="1508"/>
                  <a:pt x="12037" y="1508"/>
                </a:cubicBezTo>
                <a:cubicBezTo>
                  <a:pt x="12082" y="1508"/>
                  <a:pt x="12129" y="1499"/>
                  <a:pt x="12172" y="1480"/>
                </a:cubicBezTo>
                <a:cubicBezTo>
                  <a:pt x="12376" y="1393"/>
                  <a:pt x="12582" y="1313"/>
                  <a:pt x="12789" y="1240"/>
                </a:cubicBezTo>
                <a:cubicBezTo>
                  <a:pt x="12966" y="1178"/>
                  <a:pt x="13060" y="983"/>
                  <a:pt x="12998" y="804"/>
                </a:cubicBezTo>
                <a:cubicBezTo>
                  <a:pt x="12947" y="663"/>
                  <a:pt x="12815" y="576"/>
                  <a:pt x="12674" y="576"/>
                </a:cubicBezTo>
                <a:close/>
                <a:moveTo>
                  <a:pt x="20022" y="794"/>
                </a:moveTo>
                <a:cubicBezTo>
                  <a:pt x="19888" y="794"/>
                  <a:pt x="19762" y="875"/>
                  <a:pt x="19708" y="1005"/>
                </a:cubicBezTo>
                <a:cubicBezTo>
                  <a:pt x="19637" y="1181"/>
                  <a:pt x="19719" y="1381"/>
                  <a:pt x="19892" y="1454"/>
                </a:cubicBezTo>
                <a:cubicBezTo>
                  <a:pt x="20094" y="1537"/>
                  <a:pt x="20297" y="1629"/>
                  <a:pt x="20494" y="1727"/>
                </a:cubicBezTo>
                <a:cubicBezTo>
                  <a:pt x="20542" y="1751"/>
                  <a:pt x="20595" y="1761"/>
                  <a:pt x="20645" y="1761"/>
                </a:cubicBezTo>
                <a:cubicBezTo>
                  <a:pt x="20770" y="1761"/>
                  <a:pt x="20892" y="1692"/>
                  <a:pt x="20954" y="1570"/>
                </a:cubicBezTo>
                <a:cubicBezTo>
                  <a:pt x="21038" y="1402"/>
                  <a:pt x="20968" y="1195"/>
                  <a:pt x="20798" y="1111"/>
                </a:cubicBezTo>
                <a:cubicBezTo>
                  <a:pt x="20588" y="1007"/>
                  <a:pt x="20370" y="910"/>
                  <a:pt x="20155" y="821"/>
                </a:cubicBezTo>
                <a:cubicBezTo>
                  <a:pt x="20111" y="803"/>
                  <a:pt x="20067" y="794"/>
                  <a:pt x="20022" y="794"/>
                </a:cubicBezTo>
                <a:close/>
                <a:moveTo>
                  <a:pt x="10807" y="1426"/>
                </a:moveTo>
                <a:cubicBezTo>
                  <a:pt x="10753" y="1426"/>
                  <a:pt x="10698" y="1439"/>
                  <a:pt x="10646" y="1466"/>
                </a:cubicBezTo>
                <a:cubicBezTo>
                  <a:pt x="10439" y="1577"/>
                  <a:pt x="10238" y="1690"/>
                  <a:pt x="10040" y="1808"/>
                </a:cubicBezTo>
                <a:cubicBezTo>
                  <a:pt x="9878" y="1904"/>
                  <a:pt x="9822" y="2113"/>
                  <a:pt x="9918" y="2274"/>
                </a:cubicBezTo>
                <a:cubicBezTo>
                  <a:pt x="9982" y="2384"/>
                  <a:pt x="10097" y="2444"/>
                  <a:pt x="10213" y="2444"/>
                </a:cubicBezTo>
                <a:cubicBezTo>
                  <a:pt x="10273" y="2444"/>
                  <a:pt x="10333" y="2429"/>
                  <a:pt x="10386" y="2396"/>
                </a:cubicBezTo>
                <a:cubicBezTo>
                  <a:pt x="10577" y="2286"/>
                  <a:pt x="10770" y="2175"/>
                  <a:pt x="10969" y="2069"/>
                </a:cubicBezTo>
                <a:cubicBezTo>
                  <a:pt x="11138" y="1979"/>
                  <a:pt x="11199" y="1774"/>
                  <a:pt x="11109" y="1605"/>
                </a:cubicBezTo>
                <a:cubicBezTo>
                  <a:pt x="11047" y="1491"/>
                  <a:pt x="10929" y="1426"/>
                  <a:pt x="10807" y="1426"/>
                </a:cubicBezTo>
                <a:close/>
                <a:moveTo>
                  <a:pt x="21829" y="1762"/>
                </a:moveTo>
                <a:cubicBezTo>
                  <a:pt x="21718" y="1762"/>
                  <a:pt x="21609" y="1816"/>
                  <a:pt x="21544" y="1914"/>
                </a:cubicBezTo>
                <a:cubicBezTo>
                  <a:pt x="21439" y="2071"/>
                  <a:pt x="21483" y="2283"/>
                  <a:pt x="21639" y="2387"/>
                </a:cubicBezTo>
                <a:cubicBezTo>
                  <a:pt x="21820" y="2509"/>
                  <a:pt x="22002" y="2637"/>
                  <a:pt x="22178" y="2773"/>
                </a:cubicBezTo>
                <a:cubicBezTo>
                  <a:pt x="22239" y="2820"/>
                  <a:pt x="22312" y="2841"/>
                  <a:pt x="22385" y="2841"/>
                </a:cubicBezTo>
                <a:cubicBezTo>
                  <a:pt x="22487" y="2841"/>
                  <a:pt x="22588" y="2794"/>
                  <a:pt x="22656" y="2707"/>
                </a:cubicBezTo>
                <a:cubicBezTo>
                  <a:pt x="22769" y="2556"/>
                  <a:pt x="22741" y="2342"/>
                  <a:pt x="22592" y="2227"/>
                </a:cubicBezTo>
                <a:cubicBezTo>
                  <a:pt x="22404" y="2083"/>
                  <a:pt x="22211" y="1947"/>
                  <a:pt x="22018" y="1819"/>
                </a:cubicBezTo>
                <a:cubicBezTo>
                  <a:pt x="21960" y="1780"/>
                  <a:pt x="21894" y="1762"/>
                  <a:pt x="21829" y="1762"/>
                </a:cubicBezTo>
                <a:close/>
                <a:moveTo>
                  <a:pt x="9063" y="2501"/>
                </a:moveTo>
                <a:cubicBezTo>
                  <a:pt x="8995" y="2501"/>
                  <a:pt x="8926" y="2521"/>
                  <a:pt x="8867" y="2563"/>
                </a:cubicBezTo>
                <a:cubicBezTo>
                  <a:pt x="8681" y="2698"/>
                  <a:pt x="8493" y="2836"/>
                  <a:pt x="8307" y="2978"/>
                </a:cubicBezTo>
                <a:cubicBezTo>
                  <a:pt x="8157" y="3093"/>
                  <a:pt x="8128" y="3308"/>
                  <a:pt x="8244" y="3458"/>
                </a:cubicBezTo>
                <a:cubicBezTo>
                  <a:pt x="8310" y="3545"/>
                  <a:pt x="8413" y="3592"/>
                  <a:pt x="8515" y="3592"/>
                </a:cubicBezTo>
                <a:cubicBezTo>
                  <a:pt x="8588" y="3592"/>
                  <a:pt x="8661" y="3567"/>
                  <a:pt x="8722" y="3519"/>
                </a:cubicBezTo>
                <a:cubicBezTo>
                  <a:pt x="8900" y="3380"/>
                  <a:pt x="9080" y="3249"/>
                  <a:pt x="9261" y="3122"/>
                </a:cubicBezTo>
                <a:cubicBezTo>
                  <a:pt x="9414" y="3013"/>
                  <a:pt x="9452" y="2801"/>
                  <a:pt x="9343" y="2646"/>
                </a:cubicBezTo>
                <a:cubicBezTo>
                  <a:pt x="9277" y="2551"/>
                  <a:pt x="9171" y="2501"/>
                  <a:pt x="9063" y="2501"/>
                </a:cubicBezTo>
                <a:close/>
                <a:moveTo>
                  <a:pt x="23416" y="3053"/>
                </a:moveTo>
                <a:cubicBezTo>
                  <a:pt x="23328" y="3053"/>
                  <a:pt x="23240" y="3087"/>
                  <a:pt x="23174" y="3155"/>
                </a:cubicBezTo>
                <a:cubicBezTo>
                  <a:pt x="23040" y="3287"/>
                  <a:pt x="23040" y="3505"/>
                  <a:pt x="23175" y="3637"/>
                </a:cubicBezTo>
                <a:cubicBezTo>
                  <a:pt x="23332" y="3793"/>
                  <a:pt x="23487" y="3957"/>
                  <a:pt x="23629" y="4120"/>
                </a:cubicBezTo>
                <a:cubicBezTo>
                  <a:pt x="23697" y="4195"/>
                  <a:pt x="23791" y="4235"/>
                  <a:pt x="23886" y="4235"/>
                </a:cubicBezTo>
                <a:cubicBezTo>
                  <a:pt x="23966" y="4235"/>
                  <a:pt x="24046" y="4207"/>
                  <a:pt x="24109" y="4148"/>
                </a:cubicBezTo>
                <a:cubicBezTo>
                  <a:pt x="24251" y="4024"/>
                  <a:pt x="24265" y="3807"/>
                  <a:pt x="24140" y="3665"/>
                </a:cubicBezTo>
                <a:cubicBezTo>
                  <a:pt x="23985" y="3491"/>
                  <a:pt x="23822" y="3319"/>
                  <a:pt x="23655" y="3152"/>
                </a:cubicBezTo>
                <a:cubicBezTo>
                  <a:pt x="23590" y="3086"/>
                  <a:pt x="23503" y="3053"/>
                  <a:pt x="23416" y="3053"/>
                </a:cubicBezTo>
                <a:close/>
                <a:moveTo>
                  <a:pt x="7462" y="3777"/>
                </a:moveTo>
                <a:cubicBezTo>
                  <a:pt x="7386" y="3777"/>
                  <a:pt x="7310" y="3802"/>
                  <a:pt x="7247" y="3854"/>
                </a:cubicBezTo>
                <a:cubicBezTo>
                  <a:pt x="7073" y="3995"/>
                  <a:pt x="6896" y="4134"/>
                  <a:pt x="6718" y="4273"/>
                </a:cubicBezTo>
                <a:cubicBezTo>
                  <a:pt x="6569" y="4391"/>
                  <a:pt x="6543" y="4603"/>
                  <a:pt x="6658" y="4753"/>
                </a:cubicBezTo>
                <a:cubicBezTo>
                  <a:pt x="6725" y="4839"/>
                  <a:pt x="6824" y="4886"/>
                  <a:pt x="6927" y="4886"/>
                </a:cubicBezTo>
                <a:cubicBezTo>
                  <a:pt x="7002" y="4886"/>
                  <a:pt x="7075" y="4862"/>
                  <a:pt x="7137" y="4813"/>
                </a:cubicBezTo>
                <a:cubicBezTo>
                  <a:pt x="7320" y="4671"/>
                  <a:pt x="7500" y="4527"/>
                  <a:pt x="7679" y="4382"/>
                </a:cubicBezTo>
                <a:cubicBezTo>
                  <a:pt x="7824" y="4262"/>
                  <a:pt x="7846" y="4047"/>
                  <a:pt x="7726" y="3901"/>
                </a:cubicBezTo>
                <a:cubicBezTo>
                  <a:pt x="7659" y="3819"/>
                  <a:pt x="7561" y="3777"/>
                  <a:pt x="7462" y="3777"/>
                </a:cubicBezTo>
                <a:close/>
                <a:moveTo>
                  <a:pt x="24721" y="4634"/>
                </a:moveTo>
                <a:cubicBezTo>
                  <a:pt x="24656" y="4634"/>
                  <a:pt x="24590" y="4653"/>
                  <a:pt x="24531" y="4693"/>
                </a:cubicBezTo>
                <a:cubicBezTo>
                  <a:pt x="24375" y="4798"/>
                  <a:pt x="24333" y="5010"/>
                  <a:pt x="24437" y="5166"/>
                </a:cubicBezTo>
                <a:cubicBezTo>
                  <a:pt x="24559" y="5349"/>
                  <a:pt x="24679" y="5538"/>
                  <a:pt x="24787" y="5728"/>
                </a:cubicBezTo>
                <a:cubicBezTo>
                  <a:pt x="24851" y="5837"/>
                  <a:pt x="24966" y="5898"/>
                  <a:pt x="25082" y="5898"/>
                </a:cubicBezTo>
                <a:cubicBezTo>
                  <a:pt x="25139" y="5898"/>
                  <a:pt x="25200" y="5882"/>
                  <a:pt x="25254" y="5853"/>
                </a:cubicBezTo>
                <a:cubicBezTo>
                  <a:pt x="25418" y="5757"/>
                  <a:pt x="25471" y="5549"/>
                  <a:pt x="25378" y="5385"/>
                </a:cubicBezTo>
                <a:cubicBezTo>
                  <a:pt x="25261" y="5184"/>
                  <a:pt x="25134" y="4982"/>
                  <a:pt x="25004" y="4786"/>
                </a:cubicBezTo>
                <a:cubicBezTo>
                  <a:pt x="24939" y="4688"/>
                  <a:pt x="24831" y="4634"/>
                  <a:pt x="24721" y="4634"/>
                </a:cubicBezTo>
                <a:close/>
                <a:moveTo>
                  <a:pt x="5848" y="5040"/>
                </a:moveTo>
                <a:cubicBezTo>
                  <a:pt x="5773" y="5040"/>
                  <a:pt x="5697" y="5064"/>
                  <a:pt x="5634" y="5114"/>
                </a:cubicBezTo>
                <a:cubicBezTo>
                  <a:pt x="5451" y="5260"/>
                  <a:pt x="5271" y="5408"/>
                  <a:pt x="5095" y="5559"/>
                </a:cubicBezTo>
                <a:cubicBezTo>
                  <a:pt x="4953" y="5684"/>
                  <a:pt x="4937" y="5898"/>
                  <a:pt x="5060" y="6042"/>
                </a:cubicBezTo>
                <a:cubicBezTo>
                  <a:pt x="5128" y="6120"/>
                  <a:pt x="5224" y="6159"/>
                  <a:pt x="5319" y="6159"/>
                </a:cubicBezTo>
                <a:cubicBezTo>
                  <a:pt x="5397" y="6159"/>
                  <a:pt x="5477" y="6131"/>
                  <a:pt x="5543" y="6075"/>
                </a:cubicBezTo>
                <a:cubicBezTo>
                  <a:pt x="5712" y="5929"/>
                  <a:pt x="5884" y="5788"/>
                  <a:pt x="6060" y="5649"/>
                </a:cubicBezTo>
                <a:cubicBezTo>
                  <a:pt x="6207" y="5531"/>
                  <a:pt x="6232" y="5316"/>
                  <a:pt x="6114" y="5168"/>
                </a:cubicBezTo>
                <a:cubicBezTo>
                  <a:pt x="6047" y="5083"/>
                  <a:pt x="5948" y="5040"/>
                  <a:pt x="5848" y="5040"/>
                </a:cubicBezTo>
                <a:close/>
                <a:moveTo>
                  <a:pt x="4345" y="6435"/>
                </a:moveTo>
                <a:cubicBezTo>
                  <a:pt x="4249" y="6435"/>
                  <a:pt x="4153" y="6476"/>
                  <a:pt x="4085" y="6555"/>
                </a:cubicBezTo>
                <a:cubicBezTo>
                  <a:pt x="3960" y="6701"/>
                  <a:pt x="3842" y="6850"/>
                  <a:pt x="3736" y="6998"/>
                </a:cubicBezTo>
                <a:cubicBezTo>
                  <a:pt x="3705" y="7040"/>
                  <a:pt x="3677" y="7080"/>
                  <a:pt x="3646" y="7123"/>
                </a:cubicBezTo>
                <a:cubicBezTo>
                  <a:pt x="3540" y="7280"/>
                  <a:pt x="3580" y="7493"/>
                  <a:pt x="3736" y="7599"/>
                </a:cubicBezTo>
                <a:cubicBezTo>
                  <a:pt x="3795" y="7641"/>
                  <a:pt x="3861" y="7660"/>
                  <a:pt x="3929" y="7660"/>
                </a:cubicBezTo>
                <a:cubicBezTo>
                  <a:pt x="4037" y="7660"/>
                  <a:pt x="4144" y="7608"/>
                  <a:pt x="4209" y="7512"/>
                </a:cubicBezTo>
                <a:cubicBezTo>
                  <a:pt x="4235" y="7476"/>
                  <a:pt x="4263" y="7436"/>
                  <a:pt x="4289" y="7400"/>
                </a:cubicBezTo>
                <a:cubicBezTo>
                  <a:pt x="4384" y="7266"/>
                  <a:pt x="4492" y="7132"/>
                  <a:pt x="4605" y="7000"/>
                </a:cubicBezTo>
                <a:cubicBezTo>
                  <a:pt x="4728" y="6857"/>
                  <a:pt x="4711" y="6642"/>
                  <a:pt x="4567" y="6518"/>
                </a:cubicBezTo>
                <a:cubicBezTo>
                  <a:pt x="4503" y="6462"/>
                  <a:pt x="4424" y="6435"/>
                  <a:pt x="4345" y="6435"/>
                </a:cubicBezTo>
                <a:close/>
                <a:moveTo>
                  <a:pt x="25686" y="6442"/>
                </a:moveTo>
                <a:cubicBezTo>
                  <a:pt x="25642" y="6442"/>
                  <a:pt x="25598" y="6451"/>
                  <a:pt x="25555" y="6468"/>
                </a:cubicBezTo>
                <a:cubicBezTo>
                  <a:pt x="25381" y="6539"/>
                  <a:pt x="25298" y="6739"/>
                  <a:pt x="25369" y="6913"/>
                </a:cubicBezTo>
                <a:cubicBezTo>
                  <a:pt x="25452" y="7114"/>
                  <a:pt x="25530" y="7323"/>
                  <a:pt x="25600" y="7532"/>
                </a:cubicBezTo>
                <a:cubicBezTo>
                  <a:pt x="25647" y="7676"/>
                  <a:pt x="25781" y="7764"/>
                  <a:pt x="25923" y="7764"/>
                </a:cubicBezTo>
                <a:cubicBezTo>
                  <a:pt x="25960" y="7764"/>
                  <a:pt x="25998" y="7758"/>
                  <a:pt x="26033" y="7747"/>
                </a:cubicBezTo>
                <a:cubicBezTo>
                  <a:pt x="26210" y="7688"/>
                  <a:pt x="26307" y="7493"/>
                  <a:pt x="26247" y="7314"/>
                </a:cubicBezTo>
                <a:cubicBezTo>
                  <a:pt x="26172" y="7088"/>
                  <a:pt x="26088" y="6868"/>
                  <a:pt x="26000" y="6652"/>
                </a:cubicBezTo>
                <a:cubicBezTo>
                  <a:pt x="25947" y="6521"/>
                  <a:pt x="25820" y="6442"/>
                  <a:pt x="25686" y="6442"/>
                </a:cubicBezTo>
                <a:close/>
                <a:moveTo>
                  <a:pt x="3244" y="8160"/>
                </a:moveTo>
                <a:cubicBezTo>
                  <a:pt x="3119" y="8160"/>
                  <a:pt x="2998" y="8229"/>
                  <a:pt x="2938" y="8348"/>
                </a:cubicBezTo>
                <a:cubicBezTo>
                  <a:pt x="2836" y="8555"/>
                  <a:pt x="2737" y="8764"/>
                  <a:pt x="2638" y="8978"/>
                </a:cubicBezTo>
                <a:cubicBezTo>
                  <a:pt x="2559" y="9148"/>
                  <a:pt x="2636" y="9351"/>
                  <a:pt x="2808" y="9429"/>
                </a:cubicBezTo>
                <a:cubicBezTo>
                  <a:pt x="2853" y="9449"/>
                  <a:pt x="2902" y="9459"/>
                  <a:pt x="2949" y="9459"/>
                </a:cubicBezTo>
                <a:cubicBezTo>
                  <a:pt x="3079" y="9459"/>
                  <a:pt x="3204" y="9386"/>
                  <a:pt x="3260" y="9261"/>
                </a:cubicBezTo>
                <a:cubicBezTo>
                  <a:pt x="3354" y="9058"/>
                  <a:pt x="3449" y="8852"/>
                  <a:pt x="3548" y="8656"/>
                </a:cubicBezTo>
                <a:cubicBezTo>
                  <a:pt x="3633" y="8486"/>
                  <a:pt x="3566" y="8282"/>
                  <a:pt x="3397" y="8197"/>
                </a:cubicBezTo>
                <a:cubicBezTo>
                  <a:pt x="3348" y="8172"/>
                  <a:pt x="3296" y="8160"/>
                  <a:pt x="3244" y="8160"/>
                </a:cubicBezTo>
                <a:close/>
                <a:moveTo>
                  <a:pt x="26272" y="8401"/>
                </a:moveTo>
                <a:cubicBezTo>
                  <a:pt x="26251" y="8401"/>
                  <a:pt x="26229" y="8403"/>
                  <a:pt x="26207" y="8408"/>
                </a:cubicBezTo>
                <a:cubicBezTo>
                  <a:pt x="26021" y="8444"/>
                  <a:pt x="25899" y="8625"/>
                  <a:pt x="25937" y="8809"/>
                </a:cubicBezTo>
                <a:cubicBezTo>
                  <a:pt x="25981" y="9025"/>
                  <a:pt x="26015" y="9244"/>
                  <a:pt x="26043" y="9461"/>
                </a:cubicBezTo>
                <a:cubicBezTo>
                  <a:pt x="26064" y="9633"/>
                  <a:pt x="26212" y="9760"/>
                  <a:pt x="26382" y="9760"/>
                </a:cubicBezTo>
                <a:cubicBezTo>
                  <a:pt x="26394" y="9760"/>
                  <a:pt x="26410" y="9756"/>
                  <a:pt x="26426" y="9756"/>
                </a:cubicBezTo>
                <a:cubicBezTo>
                  <a:pt x="26612" y="9734"/>
                  <a:pt x="26744" y="9562"/>
                  <a:pt x="26721" y="9374"/>
                </a:cubicBezTo>
                <a:cubicBezTo>
                  <a:pt x="26690" y="9139"/>
                  <a:pt x="26653" y="8905"/>
                  <a:pt x="26608" y="8677"/>
                </a:cubicBezTo>
                <a:cubicBezTo>
                  <a:pt x="26576" y="8515"/>
                  <a:pt x="26432" y="8401"/>
                  <a:pt x="26272" y="8401"/>
                </a:cubicBezTo>
                <a:close/>
                <a:moveTo>
                  <a:pt x="2404" y="10032"/>
                </a:moveTo>
                <a:cubicBezTo>
                  <a:pt x="2271" y="10032"/>
                  <a:pt x="2144" y="10109"/>
                  <a:pt x="2088" y="10239"/>
                </a:cubicBezTo>
                <a:cubicBezTo>
                  <a:pt x="2000" y="10450"/>
                  <a:pt x="1908" y="10658"/>
                  <a:pt x="1819" y="10863"/>
                </a:cubicBezTo>
                <a:cubicBezTo>
                  <a:pt x="1741" y="11034"/>
                  <a:pt x="1821" y="11237"/>
                  <a:pt x="1993" y="11312"/>
                </a:cubicBezTo>
                <a:cubicBezTo>
                  <a:pt x="2036" y="11333"/>
                  <a:pt x="2085" y="11341"/>
                  <a:pt x="2130" y="11341"/>
                </a:cubicBezTo>
                <a:cubicBezTo>
                  <a:pt x="2262" y="11341"/>
                  <a:pt x="2386" y="11265"/>
                  <a:pt x="2445" y="11141"/>
                </a:cubicBezTo>
                <a:cubicBezTo>
                  <a:pt x="2537" y="10933"/>
                  <a:pt x="2627" y="10721"/>
                  <a:pt x="2719" y="10509"/>
                </a:cubicBezTo>
                <a:cubicBezTo>
                  <a:pt x="2792" y="10335"/>
                  <a:pt x="2712" y="10133"/>
                  <a:pt x="2538" y="10059"/>
                </a:cubicBezTo>
                <a:cubicBezTo>
                  <a:pt x="2494" y="10040"/>
                  <a:pt x="2449" y="10032"/>
                  <a:pt x="2404" y="10032"/>
                </a:cubicBezTo>
                <a:close/>
                <a:moveTo>
                  <a:pt x="26464" y="10438"/>
                </a:moveTo>
                <a:cubicBezTo>
                  <a:pt x="26278" y="10438"/>
                  <a:pt x="26125" y="10589"/>
                  <a:pt x="26123" y="10776"/>
                </a:cubicBezTo>
                <a:cubicBezTo>
                  <a:pt x="26121" y="10994"/>
                  <a:pt x="26113" y="11214"/>
                  <a:pt x="26095" y="11437"/>
                </a:cubicBezTo>
                <a:cubicBezTo>
                  <a:pt x="26080" y="11625"/>
                  <a:pt x="26220" y="11788"/>
                  <a:pt x="26410" y="11804"/>
                </a:cubicBezTo>
                <a:cubicBezTo>
                  <a:pt x="26419" y="11805"/>
                  <a:pt x="26427" y="11805"/>
                  <a:pt x="26436" y="11805"/>
                </a:cubicBezTo>
                <a:cubicBezTo>
                  <a:pt x="26612" y="11805"/>
                  <a:pt x="26763" y="11668"/>
                  <a:pt x="26775" y="11489"/>
                </a:cubicBezTo>
                <a:cubicBezTo>
                  <a:pt x="26792" y="11251"/>
                  <a:pt x="26803" y="11013"/>
                  <a:pt x="26806" y="10782"/>
                </a:cubicBezTo>
                <a:cubicBezTo>
                  <a:pt x="26808" y="10594"/>
                  <a:pt x="26655" y="10439"/>
                  <a:pt x="26467" y="10438"/>
                </a:cubicBezTo>
                <a:close/>
                <a:moveTo>
                  <a:pt x="1570" y="11902"/>
                </a:moveTo>
                <a:cubicBezTo>
                  <a:pt x="1437" y="11902"/>
                  <a:pt x="1310" y="11981"/>
                  <a:pt x="1254" y="12111"/>
                </a:cubicBezTo>
                <a:cubicBezTo>
                  <a:pt x="1164" y="12325"/>
                  <a:pt x="1079" y="12544"/>
                  <a:pt x="999" y="12761"/>
                </a:cubicBezTo>
                <a:cubicBezTo>
                  <a:pt x="933" y="12940"/>
                  <a:pt x="1023" y="13135"/>
                  <a:pt x="1200" y="13201"/>
                </a:cubicBezTo>
                <a:cubicBezTo>
                  <a:pt x="1240" y="13215"/>
                  <a:pt x="1278" y="13222"/>
                  <a:pt x="1318" y="13222"/>
                </a:cubicBezTo>
                <a:cubicBezTo>
                  <a:pt x="1457" y="13222"/>
                  <a:pt x="1590" y="13137"/>
                  <a:pt x="1638" y="12998"/>
                </a:cubicBezTo>
                <a:cubicBezTo>
                  <a:pt x="1718" y="12789"/>
                  <a:pt x="1798" y="12584"/>
                  <a:pt x="1885" y="12377"/>
                </a:cubicBezTo>
                <a:cubicBezTo>
                  <a:pt x="1958" y="12203"/>
                  <a:pt x="1876" y="12003"/>
                  <a:pt x="1702" y="11929"/>
                </a:cubicBezTo>
                <a:cubicBezTo>
                  <a:pt x="1659" y="11911"/>
                  <a:pt x="1615" y="11902"/>
                  <a:pt x="1570" y="11902"/>
                </a:cubicBezTo>
                <a:close/>
                <a:moveTo>
                  <a:pt x="26247" y="12473"/>
                </a:moveTo>
                <a:cubicBezTo>
                  <a:pt x="26089" y="12473"/>
                  <a:pt x="25945" y="12586"/>
                  <a:pt x="25913" y="12749"/>
                </a:cubicBezTo>
                <a:cubicBezTo>
                  <a:pt x="25869" y="12961"/>
                  <a:pt x="25821" y="13180"/>
                  <a:pt x="25765" y="13396"/>
                </a:cubicBezTo>
                <a:cubicBezTo>
                  <a:pt x="25716" y="13580"/>
                  <a:pt x="25828" y="13766"/>
                  <a:pt x="26010" y="13813"/>
                </a:cubicBezTo>
                <a:cubicBezTo>
                  <a:pt x="26038" y="13820"/>
                  <a:pt x="26068" y="13823"/>
                  <a:pt x="26095" y="13823"/>
                </a:cubicBezTo>
                <a:cubicBezTo>
                  <a:pt x="26247" y="13823"/>
                  <a:pt x="26386" y="13722"/>
                  <a:pt x="26427" y="13566"/>
                </a:cubicBezTo>
                <a:cubicBezTo>
                  <a:pt x="26486" y="13337"/>
                  <a:pt x="26539" y="13107"/>
                  <a:pt x="26584" y="12881"/>
                </a:cubicBezTo>
                <a:cubicBezTo>
                  <a:pt x="26620" y="12697"/>
                  <a:pt x="26499" y="12516"/>
                  <a:pt x="26314" y="12480"/>
                </a:cubicBezTo>
                <a:cubicBezTo>
                  <a:pt x="26292" y="12475"/>
                  <a:pt x="26269" y="12473"/>
                  <a:pt x="26247" y="12473"/>
                </a:cubicBezTo>
                <a:close/>
                <a:moveTo>
                  <a:pt x="903" y="13841"/>
                </a:moveTo>
                <a:cubicBezTo>
                  <a:pt x="752" y="13841"/>
                  <a:pt x="613" y="13940"/>
                  <a:pt x="573" y="14093"/>
                </a:cubicBezTo>
                <a:cubicBezTo>
                  <a:pt x="510" y="14317"/>
                  <a:pt x="453" y="14544"/>
                  <a:pt x="402" y="14770"/>
                </a:cubicBezTo>
                <a:cubicBezTo>
                  <a:pt x="362" y="14956"/>
                  <a:pt x="477" y="15139"/>
                  <a:pt x="661" y="15179"/>
                </a:cubicBezTo>
                <a:cubicBezTo>
                  <a:pt x="687" y="15186"/>
                  <a:pt x="714" y="15187"/>
                  <a:pt x="738" y="15187"/>
                </a:cubicBezTo>
                <a:cubicBezTo>
                  <a:pt x="894" y="15187"/>
                  <a:pt x="1035" y="15080"/>
                  <a:pt x="1072" y="14922"/>
                </a:cubicBezTo>
                <a:cubicBezTo>
                  <a:pt x="1120" y="14706"/>
                  <a:pt x="1174" y="14487"/>
                  <a:pt x="1233" y="14272"/>
                </a:cubicBezTo>
                <a:cubicBezTo>
                  <a:pt x="1280" y="14089"/>
                  <a:pt x="1174" y="13901"/>
                  <a:pt x="992" y="13853"/>
                </a:cubicBezTo>
                <a:cubicBezTo>
                  <a:pt x="962" y="13845"/>
                  <a:pt x="932" y="13841"/>
                  <a:pt x="903" y="13841"/>
                </a:cubicBezTo>
                <a:close/>
                <a:moveTo>
                  <a:pt x="25692" y="14448"/>
                </a:moveTo>
                <a:cubicBezTo>
                  <a:pt x="25553" y="14448"/>
                  <a:pt x="25422" y="14535"/>
                  <a:pt x="25372" y="14673"/>
                </a:cubicBezTo>
                <a:cubicBezTo>
                  <a:pt x="25296" y="14882"/>
                  <a:pt x="25212" y="15090"/>
                  <a:pt x="25129" y="15297"/>
                </a:cubicBezTo>
                <a:cubicBezTo>
                  <a:pt x="25054" y="15471"/>
                  <a:pt x="25139" y="15671"/>
                  <a:pt x="25313" y="15742"/>
                </a:cubicBezTo>
                <a:cubicBezTo>
                  <a:pt x="25357" y="15759"/>
                  <a:pt x="25400" y="15768"/>
                  <a:pt x="25444" y="15768"/>
                </a:cubicBezTo>
                <a:cubicBezTo>
                  <a:pt x="25576" y="15768"/>
                  <a:pt x="25704" y="15688"/>
                  <a:pt x="25760" y="15559"/>
                </a:cubicBezTo>
                <a:cubicBezTo>
                  <a:pt x="25852" y="15342"/>
                  <a:pt x="25937" y="15123"/>
                  <a:pt x="26015" y="14908"/>
                </a:cubicBezTo>
                <a:cubicBezTo>
                  <a:pt x="26080" y="14730"/>
                  <a:pt x="25988" y="14534"/>
                  <a:pt x="25810" y="14470"/>
                </a:cubicBezTo>
                <a:cubicBezTo>
                  <a:pt x="25771" y="14455"/>
                  <a:pt x="25731" y="14448"/>
                  <a:pt x="25692" y="14448"/>
                </a:cubicBezTo>
                <a:close/>
                <a:moveTo>
                  <a:pt x="493" y="15850"/>
                </a:moveTo>
                <a:cubicBezTo>
                  <a:pt x="327" y="15850"/>
                  <a:pt x="180" y="15975"/>
                  <a:pt x="156" y="16145"/>
                </a:cubicBezTo>
                <a:cubicBezTo>
                  <a:pt x="123" y="16376"/>
                  <a:pt x="97" y="16606"/>
                  <a:pt x="76" y="16839"/>
                </a:cubicBezTo>
                <a:cubicBezTo>
                  <a:pt x="58" y="17026"/>
                  <a:pt x="197" y="17193"/>
                  <a:pt x="383" y="17210"/>
                </a:cubicBezTo>
                <a:cubicBezTo>
                  <a:pt x="394" y="17212"/>
                  <a:pt x="406" y="17212"/>
                  <a:pt x="416" y="17212"/>
                </a:cubicBezTo>
                <a:cubicBezTo>
                  <a:pt x="590" y="17212"/>
                  <a:pt x="740" y="17080"/>
                  <a:pt x="757" y="16903"/>
                </a:cubicBezTo>
                <a:cubicBezTo>
                  <a:pt x="776" y="16680"/>
                  <a:pt x="802" y="16458"/>
                  <a:pt x="833" y="16237"/>
                </a:cubicBezTo>
                <a:cubicBezTo>
                  <a:pt x="858" y="16051"/>
                  <a:pt x="727" y="15879"/>
                  <a:pt x="540" y="15853"/>
                </a:cubicBezTo>
                <a:cubicBezTo>
                  <a:pt x="524" y="15851"/>
                  <a:pt x="509" y="15850"/>
                  <a:pt x="493" y="15850"/>
                </a:cubicBezTo>
                <a:close/>
                <a:moveTo>
                  <a:pt x="24865" y="16326"/>
                </a:moveTo>
                <a:cubicBezTo>
                  <a:pt x="24742" y="16326"/>
                  <a:pt x="24622" y="16394"/>
                  <a:pt x="24561" y="16512"/>
                </a:cubicBezTo>
                <a:cubicBezTo>
                  <a:pt x="24460" y="16712"/>
                  <a:pt x="24356" y="16906"/>
                  <a:pt x="24244" y="17103"/>
                </a:cubicBezTo>
                <a:cubicBezTo>
                  <a:pt x="24152" y="17264"/>
                  <a:pt x="24210" y="17473"/>
                  <a:pt x="24375" y="17567"/>
                </a:cubicBezTo>
                <a:cubicBezTo>
                  <a:pt x="24427" y="17595"/>
                  <a:pt x="24486" y="17610"/>
                  <a:pt x="24542" y="17610"/>
                </a:cubicBezTo>
                <a:cubicBezTo>
                  <a:pt x="24661" y="17610"/>
                  <a:pt x="24776" y="17549"/>
                  <a:pt x="24839" y="17438"/>
                </a:cubicBezTo>
                <a:cubicBezTo>
                  <a:pt x="24952" y="17235"/>
                  <a:pt x="25063" y="17030"/>
                  <a:pt x="25169" y="16825"/>
                </a:cubicBezTo>
                <a:cubicBezTo>
                  <a:pt x="25256" y="16654"/>
                  <a:pt x="25190" y="16451"/>
                  <a:pt x="25021" y="16364"/>
                </a:cubicBezTo>
                <a:cubicBezTo>
                  <a:pt x="24971" y="16338"/>
                  <a:pt x="24918" y="16326"/>
                  <a:pt x="24865" y="16326"/>
                </a:cubicBezTo>
                <a:close/>
                <a:moveTo>
                  <a:pt x="343" y="17892"/>
                </a:moveTo>
                <a:cubicBezTo>
                  <a:pt x="157" y="17892"/>
                  <a:pt x="4" y="18045"/>
                  <a:pt x="3" y="18231"/>
                </a:cubicBezTo>
                <a:lnTo>
                  <a:pt x="1" y="18417"/>
                </a:lnTo>
                <a:cubicBezTo>
                  <a:pt x="1" y="18585"/>
                  <a:pt x="6" y="18757"/>
                  <a:pt x="10" y="18929"/>
                </a:cubicBezTo>
                <a:cubicBezTo>
                  <a:pt x="15" y="19115"/>
                  <a:pt x="166" y="19261"/>
                  <a:pt x="350" y="19261"/>
                </a:cubicBezTo>
                <a:cubicBezTo>
                  <a:pt x="354" y="19261"/>
                  <a:pt x="357" y="19261"/>
                  <a:pt x="361" y="19260"/>
                </a:cubicBezTo>
                <a:cubicBezTo>
                  <a:pt x="548" y="19253"/>
                  <a:pt x="698" y="19096"/>
                  <a:pt x="691" y="18907"/>
                </a:cubicBezTo>
                <a:cubicBezTo>
                  <a:pt x="687" y="18743"/>
                  <a:pt x="686" y="18578"/>
                  <a:pt x="686" y="18417"/>
                </a:cubicBezTo>
                <a:lnTo>
                  <a:pt x="687" y="18238"/>
                </a:lnTo>
                <a:cubicBezTo>
                  <a:pt x="689" y="18048"/>
                  <a:pt x="538" y="17895"/>
                  <a:pt x="349" y="17892"/>
                </a:cubicBezTo>
                <a:close/>
                <a:moveTo>
                  <a:pt x="23827" y="18091"/>
                </a:moveTo>
                <a:cubicBezTo>
                  <a:pt x="23717" y="18091"/>
                  <a:pt x="23608" y="18145"/>
                  <a:pt x="23542" y="18243"/>
                </a:cubicBezTo>
                <a:cubicBezTo>
                  <a:pt x="23419" y="18429"/>
                  <a:pt x="23290" y="18615"/>
                  <a:pt x="23160" y="18794"/>
                </a:cubicBezTo>
                <a:cubicBezTo>
                  <a:pt x="23049" y="18948"/>
                  <a:pt x="23083" y="19162"/>
                  <a:pt x="23236" y="19272"/>
                </a:cubicBezTo>
                <a:cubicBezTo>
                  <a:pt x="23297" y="19315"/>
                  <a:pt x="23367" y="19338"/>
                  <a:pt x="23436" y="19338"/>
                </a:cubicBezTo>
                <a:cubicBezTo>
                  <a:pt x="23540" y="19338"/>
                  <a:pt x="23645" y="19287"/>
                  <a:pt x="23713" y="19194"/>
                </a:cubicBezTo>
                <a:cubicBezTo>
                  <a:pt x="23846" y="19008"/>
                  <a:pt x="23978" y="18816"/>
                  <a:pt x="24109" y="18623"/>
                </a:cubicBezTo>
                <a:cubicBezTo>
                  <a:pt x="24217" y="18467"/>
                  <a:pt x="24173" y="18253"/>
                  <a:pt x="24017" y="18149"/>
                </a:cubicBezTo>
                <a:cubicBezTo>
                  <a:pt x="23959" y="18110"/>
                  <a:pt x="23893" y="18091"/>
                  <a:pt x="23827" y="18091"/>
                </a:cubicBezTo>
                <a:close/>
                <a:moveTo>
                  <a:pt x="22595" y="19730"/>
                </a:moveTo>
                <a:cubicBezTo>
                  <a:pt x="22498" y="19730"/>
                  <a:pt x="22400" y="19772"/>
                  <a:pt x="22333" y="19852"/>
                </a:cubicBezTo>
                <a:cubicBezTo>
                  <a:pt x="22187" y="20024"/>
                  <a:pt x="22039" y="20193"/>
                  <a:pt x="21889" y="20356"/>
                </a:cubicBezTo>
                <a:cubicBezTo>
                  <a:pt x="21761" y="20495"/>
                  <a:pt x="21771" y="20711"/>
                  <a:pt x="21910" y="20838"/>
                </a:cubicBezTo>
                <a:cubicBezTo>
                  <a:pt x="21976" y="20897"/>
                  <a:pt x="22058" y="20928"/>
                  <a:pt x="22141" y="20928"/>
                </a:cubicBezTo>
                <a:cubicBezTo>
                  <a:pt x="22235" y="20928"/>
                  <a:pt x="22327" y="20888"/>
                  <a:pt x="22395" y="20817"/>
                </a:cubicBezTo>
                <a:cubicBezTo>
                  <a:pt x="22552" y="20648"/>
                  <a:pt x="22704" y="20471"/>
                  <a:pt x="22856" y="20294"/>
                </a:cubicBezTo>
                <a:cubicBezTo>
                  <a:pt x="22977" y="20148"/>
                  <a:pt x="22958" y="19932"/>
                  <a:pt x="22814" y="19811"/>
                </a:cubicBezTo>
                <a:cubicBezTo>
                  <a:pt x="22751" y="19757"/>
                  <a:pt x="22673" y="19730"/>
                  <a:pt x="22595" y="19730"/>
                </a:cubicBezTo>
                <a:close/>
                <a:moveTo>
                  <a:pt x="445" y="19939"/>
                </a:moveTo>
                <a:cubicBezTo>
                  <a:pt x="433" y="19939"/>
                  <a:pt x="421" y="19940"/>
                  <a:pt x="409" y="19941"/>
                </a:cubicBezTo>
                <a:cubicBezTo>
                  <a:pt x="223" y="19963"/>
                  <a:pt x="86" y="20132"/>
                  <a:pt x="107" y="20320"/>
                </a:cubicBezTo>
                <a:cubicBezTo>
                  <a:pt x="133" y="20549"/>
                  <a:pt x="164" y="20780"/>
                  <a:pt x="199" y="21010"/>
                </a:cubicBezTo>
                <a:cubicBezTo>
                  <a:pt x="223" y="21180"/>
                  <a:pt x="371" y="21302"/>
                  <a:pt x="536" y="21302"/>
                </a:cubicBezTo>
                <a:cubicBezTo>
                  <a:pt x="554" y="21302"/>
                  <a:pt x="571" y="21302"/>
                  <a:pt x="588" y="21297"/>
                </a:cubicBezTo>
                <a:cubicBezTo>
                  <a:pt x="774" y="21269"/>
                  <a:pt x="903" y="21095"/>
                  <a:pt x="875" y="20909"/>
                </a:cubicBezTo>
                <a:cubicBezTo>
                  <a:pt x="842" y="20686"/>
                  <a:pt x="811" y="20466"/>
                  <a:pt x="788" y="20243"/>
                </a:cubicBezTo>
                <a:cubicBezTo>
                  <a:pt x="767" y="20069"/>
                  <a:pt x="618" y="19939"/>
                  <a:pt x="445" y="19939"/>
                </a:cubicBezTo>
                <a:close/>
                <a:moveTo>
                  <a:pt x="21180" y="21212"/>
                </a:moveTo>
                <a:cubicBezTo>
                  <a:pt x="21098" y="21212"/>
                  <a:pt x="21015" y="21242"/>
                  <a:pt x="20949" y="21303"/>
                </a:cubicBezTo>
                <a:cubicBezTo>
                  <a:pt x="20781" y="21458"/>
                  <a:pt x="20612" y="21608"/>
                  <a:pt x="20447" y="21747"/>
                </a:cubicBezTo>
                <a:cubicBezTo>
                  <a:pt x="20303" y="21868"/>
                  <a:pt x="20283" y="22086"/>
                  <a:pt x="20405" y="22228"/>
                </a:cubicBezTo>
                <a:cubicBezTo>
                  <a:pt x="20473" y="22310"/>
                  <a:pt x="20568" y="22351"/>
                  <a:pt x="20666" y="22351"/>
                </a:cubicBezTo>
                <a:cubicBezTo>
                  <a:pt x="20744" y="22351"/>
                  <a:pt x="20822" y="22322"/>
                  <a:pt x="20888" y="22268"/>
                </a:cubicBezTo>
                <a:cubicBezTo>
                  <a:pt x="21062" y="22122"/>
                  <a:pt x="21238" y="21966"/>
                  <a:pt x="21411" y="21806"/>
                </a:cubicBezTo>
                <a:cubicBezTo>
                  <a:pt x="21550" y="21677"/>
                  <a:pt x="21559" y="21462"/>
                  <a:pt x="21431" y="21323"/>
                </a:cubicBezTo>
                <a:cubicBezTo>
                  <a:pt x="21363" y="21249"/>
                  <a:pt x="21272" y="21212"/>
                  <a:pt x="21180" y="21212"/>
                </a:cubicBezTo>
                <a:close/>
                <a:moveTo>
                  <a:pt x="790" y="21959"/>
                </a:moveTo>
                <a:cubicBezTo>
                  <a:pt x="765" y="21959"/>
                  <a:pt x="740" y="21962"/>
                  <a:pt x="715" y="21967"/>
                </a:cubicBezTo>
                <a:cubicBezTo>
                  <a:pt x="533" y="22011"/>
                  <a:pt x="418" y="22193"/>
                  <a:pt x="462" y="22379"/>
                </a:cubicBezTo>
                <a:cubicBezTo>
                  <a:pt x="514" y="22605"/>
                  <a:pt x="573" y="22831"/>
                  <a:pt x="634" y="23054"/>
                </a:cubicBezTo>
                <a:cubicBezTo>
                  <a:pt x="677" y="23207"/>
                  <a:pt x="813" y="23307"/>
                  <a:pt x="964" y="23307"/>
                </a:cubicBezTo>
                <a:cubicBezTo>
                  <a:pt x="993" y="23307"/>
                  <a:pt x="1025" y="23302"/>
                  <a:pt x="1052" y="23293"/>
                </a:cubicBezTo>
                <a:cubicBezTo>
                  <a:pt x="1235" y="23241"/>
                  <a:pt x="1341" y="23054"/>
                  <a:pt x="1291" y="22871"/>
                </a:cubicBezTo>
                <a:cubicBezTo>
                  <a:pt x="1233" y="22657"/>
                  <a:pt x="1176" y="22440"/>
                  <a:pt x="1125" y="22223"/>
                </a:cubicBezTo>
                <a:cubicBezTo>
                  <a:pt x="1088" y="22065"/>
                  <a:pt x="946" y="21959"/>
                  <a:pt x="790" y="21959"/>
                </a:cubicBezTo>
                <a:close/>
                <a:moveTo>
                  <a:pt x="19589" y="22509"/>
                </a:moveTo>
                <a:cubicBezTo>
                  <a:pt x="19518" y="22509"/>
                  <a:pt x="19446" y="22530"/>
                  <a:pt x="19385" y="22576"/>
                </a:cubicBezTo>
                <a:lnTo>
                  <a:pt x="18837" y="22986"/>
                </a:lnTo>
                <a:cubicBezTo>
                  <a:pt x="18684" y="23097"/>
                  <a:pt x="18655" y="23311"/>
                  <a:pt x="18768" y="23464"/>
                </a:cubicBezTo>
                <a:cubicBezTo>
                  <a:pt x="18834" y="23552"/>
                  <a:pt x="18936" y="23599"/>
                  <a:pt x="19041" y="23599"/>
                </a:cubicBezTo>
                <a:cubicBezTo>
                  <a:pt x="19112" y="23599"/>
                  <a:pt x="19185" y="23578"/>
                  <a:pt x="19246" y="23532"/>
                </a:cubicBezTo>
                <a:lnTo>
                  <a:pt x="19793" y="23123"/>
                </a:lnTo>
                <a:cubicBezTo>
                  <a:pt x="19945" y="23010"/>
                  <a:pt x="19976" y="22798"/>
                  <a:pt x="19863" y="22645"/>
                </a:cubicBezTo>
                <a:cubicBezTo>
                  <a:pt x="19796" y="22555"/>
                  <a:pt x="19693" y="22509"/>
                  <a:pt x="19589" y="22509"/>
                </a:cubicBezTo>
                <a:close/>
                <a:moveTo>
                  <a:pt x="17958" y="23754"/>
                </a:moveTo>
                <a:cubicBezTo>
                  <a:pt x="17882" y="23754"/>
                  <a:pt x="17805" y="23779"/>
                  <a:pt x="17742" y="23832"/>
                </a:cubicBezTo>
                <a:cubicBezTo>
                  <a:pt x="17548" y="23990"/>
                  <a:pt x="17374" y="24143"/>
                  <a:pt x="17212" y="24293"/>
                </a:cubicBezTo>
                <a:cubicBezTo>
                  <a:pt x="17073" y="24421"/>
                  <a:pt x="17065" y="24637"/>
                  <a:pt x="17192" y="24776"/>
                </a:cubicBezTo>
                <a:cubicBezTo>
                  <a:pt x="17259" y="24849"/>
                  <a:pt x="17353" y="24885"/>
                  <a:pt x="17444" y="24885"/>
                </a:cubicBezTo>
                <a:cubicBezTo>
                  <a:pt x="17529" y="24885"/>
                  <a:pt x="17612" y="24856"/>
                  <a:pt x="17675" y="24795"/>
                </a:cubicBezTo>
                <a:cubicBezTo>
                  <a:pt x="17829" y="24651"/>
                  <a:pt x="17995" y="24510"/>
                  <a:pt x="18177" y="24359"/>
                </a:cubicBezTo>
                <a:cubicBezTo>
                  <a:pt x="18321" y="24239"/>
                  <a:pt x="18342" y="24023"/>
                  <a:pt x="18222" y="23877"/>
                </a:cubicBezTo>
                <a:cubicBezTo>
                  <a:pt x="18155" y="23796"/>
                  <a:pt x="18057" y="23754"/>
                  <a:pt x="17958" y="23754"/>
                </a:cubicBezTo>
                <a:close/>
                <a:moveTo>
                  <a:pt x="1424" y="23904"/>
                </a:moveTo>
                <a:cubicBezTo>
                  <a:pt x="1374" y="23904"/>
                  <a:pt x="1324" y="23915"/>
                  <a:pt x="1277" y="23938"/>
                </a:cubicBezTo>
                <a:cubicBezTo>
                  <a:pt x="1106" y="24022"/>
                  <a:pt x="1035" y="24225"/>
                  <a:pt x="1117" y="24395"/>
                </a:cubicBezTo>
                <a:cubicBezTo>
                  <a:pt x="1219" y="24606"/>
                  <a:pt x="1337" y="24819"/>
                  <a:pt x="1463" y="25025"/>
                </a:cubicBezTo>
                <a:cubicBezTo>
                  <a:pt x="1529" y="25129"/>
                  <a:pt x="1638" y="25188"/>
                  <a:pt x="1755" y="25188"/>
                </a:cubicBezTo>
                <a:cubicBezTo>
                  <a:pt x="1815" y="25188"/>
                  <a:pt x="1878" y="25172"/>
                  <a:pt x="1930" y="25134"/>
                </a:cubicBezTo>
                <a:cubicBezTo>
                  <a:pt x="2092" y="25037"/>
                  <a:pt x="2144" y="24825"/>
                  <a:pt x="2043" y="24665"/>
                </a:cubicBezTo>
                <a:cubicBezTo>
                  <a:pt x="1928" y="24477"/>
                  <a:pt x="1824" y="24289"/>
                  <a:pt x="1732" y="24098"/>
                </a:cubicBezTo>
                <a:cubicBezTo>
                  <a:pt x="1673" y="23976"/>
                  <a:pt x="1551" y="23904"/>
                  <a:pt x="1424" y="23904"/>
                </a:cubicBezTo>
                <a:close/>
                <a:moveTo>
                  <a:pt x="16515" y="25203"/>
                </a:moveTo>
                <a:cubicBezTo>
                  <a:pt x="16413" y="25203"/>
                  <a:pt x="16312" y="25249"/>
                  <a:pt x="16244" y="25336"/>
                </a:cubicBezTo>
                <a:cubicBezTo>
                  <a:pt x="16095" y="25529"/>
                  <a:pt x="15956" y="25728"/>
                  <a:pt x="15834" y="25928"/>
                </a:cubicBezTo>
                <a:cubicBezTo>
                  <a:pt x="15737" y="26090"/>
                  <a:pt x="15787" y="26300"/>
                  <a:pt x="15947" y="26398"/>
                </a:cubicBezTo>
                <a:cubicBezTo>
                  <a:pt x="16004" y="26432"/>
                  <a:pt x="16065" y="26448"/>
                  <a:pt x="16126" y="26448"/>
                </a:cubicBezTo>
                <a:cubicBezTo>
                  <a:pt x="16241" y="26448"/>
                  <a:pt x="16354" y="26389"/>
                  <a:pt x="16418" y="26288"/>
                </a:cubicBezTo>
                <a:cubicBezTo>
                  <a:pt x="16528" y="26107"/>
                  <a:pt x="16651" y="25928"/>
                  <a:pt x="16787" y="25754"/>
                </a:cubicBezTo>
                <a:cubicBezTo>
                  <a:pt x="16901" y="25605"/>
                  <a:pt x="16875" y="25389"/>
                  <a:pt x="16726" y="25275"/>
                </a:cubicBezTo>
                <a:cubicBezTo>
                  <a:pt x="16663" y="25227"/>
                  <a:pt x="16588" y="25203"/>
                  <a:pt x="16515" y="25203"/>
                </a:cubicBezTo>
                <a:close/>
                <a:moveTo>
                  <a:pt x="2567" y="25602"/>
                </a:moveTo>
                <a:cubicBezTo>
                  <a:pt x="2487" y="25602"/>
                  <a:pt x="2407" y="25629"/>
                  <a:pt x="2342" y="25685"/>
                </a:cubicBezTo>
                <a:cubicBezTo>
                  <a:pt x="2200" y="25810"/>
                  <a:pt x="2184" y="26024"/>
                  <a:pt x="2309" y="26168"/>
                </a:cubicBezTo>
                <a:cubicBezTo>
                  <a:pt x="2452" y="26333"/>
                  <a:pt x="2608" y="26502"/>
                  <a:pt x="2782" y="26684"/>
                </a:cubicBezTo>
                <a:cubicBezTo>
                  <a:pt x="2850" y="26754"/>
                  <a:pt x="2940" y="26789"/>
                  <a:pt x="3030" y="26789"/>
                </a:cubicBezTo>
                <a:cubicBezTo>
                  <a:pt x="3114" y="26789"/>
                  <a:pt x="3201" y="26759"/>
                  <a:pt x="3263" y="26693"/>
                </a:cubicBezTo>
                <a:cubicBezTo>
                  <a:pt x="3401" y="26563"/>
                  <a:pt x="3406" y="26349"/>
                  <a:pt x="3275" y="26212"/>
                </a:cubicBezTo>
                <a:cubicBezTo>
                  <a:pt x="3107" y="26038"/>
                  <a:pt x="2963" y="25876"/>
                  <a:pt x="2825" y="25720"/>
                </a:cubicBezTo>
                <a:cubicBezTo>
                  <a:pt x="2758" y="25642"/>
                  <a:pt x="2663" y="25602"/>
                  <a:pt x="2567" y="25602"/>
                </a:cubicBezTo>
                <a:close/>
                <a:moveTo>
                  <a:pt x="3999" y="27073"/>
                </a:moveTo>
                <a:cubicBezTo>
                  <a:pt x="3911" y="27073"/>
                  <a:pt x="3822" y="27107"/>
                  <a:pt x="3755" y="27176"/>
                </a:cubicBezTo>
                <a:cubicBezTo>
                  <a:pt x="3623" y="27308"/>
                  <a:pt x="3625" y="27525"/>
                  <a:pt x="3760" y="27658"/>
                </a:cubicBezTo>
                <a:cubicBezTo>
                  <a:pt x="3920" y="27817"/>
                  <a:pt x="4080" y="27976"/>
                  <a:pt x="4240" y="28136"/>
                </a:cubicBezTo>
                <a:cubicBezTo>
                  <a:pt x="4308" y="28203"/>
                  <a:pt x="4395" y="28238"/>
                  <a:pt x="4483" y="28238"/>
                </a:cubicBezTo>
                <a:cubicBezTo>
                  <a:pt x="4568" y="28238"/>
                  <a:pt x="4655" y="28205"/>
                  <a:pt x="4721" y="28141"/>
                </a:cubicBezTo>
                <a:cubicBezTo>
                  <a:pt x="4857" y="28010"/>
                  <a:pt x="4859" y="27793"/>
                  <a:pt x="4727" y="27658"/>
                </a:cubicBezTo>
                <a:cubicBezTo>
                  <a:pt x="4565" y="27496"/>
                  <a:pt x="4400" y="27333"/>
                  <a:pt x="4238" y="27171"/>
                </a:cubicBezTo>
                <a:cubicBezTo>
                  <a:pt x="4172" y="27106"/>
                  <a:pt x="4086" y="27073"/>
                  <a:pt x="3999" y="27073"/>
                </a:cubicBezTo>
                <a:close/>
                <a:moveTo>
                  <a:pt x="15560" y="27003"/>
                </a:moveTo>
                <a:cubicBezTo>
                  <a:pt x="15416" y="27003"/>
                  <a:pt x="15282" y="27095"/>
                  <a:pt x="15235" y="27240"/>
                </a:cubicBezTo>
                <a:cubicBezTo>
                  <a:pt x="15162" y="27465"/>
                  <a:pt x="15099" y="27699"/>
                  <a:pt x="15052" y="27939"/>
                </a:cubicBezTo>
                <a:cubicBezTo>
                  <a:pt x="15016" y="28123"/>
                  <a:pt x="15135" y="28304"/>
                  <a:pt x="15320" y="28341"/>
                </a:cubicBezTo>
                <a:cubicBezTo>
                  <a:pt x="15341" y="28344"/>
                  <a:pt x="15365" y="28348"/>
                  <a:pt x="15388" y="28348"/>
                </a:cubicBezTo>
                <a:cubicBezTo>
                  <a:pt x="15546" y="28348"/>
                  <a:pt x="15688" y="28235"/>
                  <a:pt x="15723" y="28073"/>
                </a:cubicBezTo>
                <a:cubicBezTo>
                  <a:pt x="15766" y="27859"/>
                  <a:pt x="15822" y="27649"/>
                  <a:pt x="15886" y="27449"/>
                </a:cubicBezTo>
                <a:cubicBezTo>
                  <a:pt x="15944" y="27268"/>
                  <a:pt x="15845" y="27077"/>
                  <a:pt x="15666" y="27020"/>
                </a:cubicBezTo>
                <a:cubicBezTo>
                  <a:pt x="15631" y="27009"/>
                  <a:pt x="15595" y="27003"/>
                  <a:pt x="15560" y="27003"/>
                </a:cubicBezTo>
                <a:close/>
                <a:moveTo>
                  <a:pt x="5394" y="28572"/>
                </a:moveTo>
                <a:cubicBezTo>
                  <a:pt x="5319" y="28572"/>
                  <a:pt x="5243" y="28597"/>
                  <a:pt x="5180" y="28646"/>
                </a:cubicBezTo>
                <a:cubicBezTo>
                  <a:pt x="5032" y="28765"/>
                  <a:pt x="5008" y="28978"/>
                  <a:pt x="5126" y="29126"/>
                </a:cubicBezTo>
                <a:cubicBezTo>
                  <a:pt x="5269" y="29305"/>
                  <a:pt x="5396" y="29479"/>
                  <a:pt x="5512" y="29655"/>
                </a:cubicBezTo>
                <a:cubicBezTo>
                  <a:pt x="5578" y="29752"/>
                  <a:pt x="5686" y="29807"/>
                  <a:pt x="5797" y="29807"/>
                </a:cubicBezTo>
                <a:cubicBezTo>
                  <a:pt x="5862" y="29807"/>
                  <a:pt x="5928" y="29787"/>
                  <a:pt x="5983" y="29748"/>
                </a:cubicBezTo>
                <a:cubicBezTo>
                  <a:pt x="6143" y="29644"/>
                  <a:pt x="6185" y="29430"/>
                  <a:pt x="6079" y="29274"/>
                </a:cubicBezTo>
                <a:cubicBezTo>
                  <a:pt x="5952" y="29083"/>
                  <a:pt x="5815" y="28895"/>
                  <a:pt x="5660" y="28700"/>
                </a:cubicBezTo>
                <a:cubicBezTo>
                  <a:pt x="5593" y="28616"/>
                  <a:pt x="5494" y="28572"/>
                  <a:pt x="5394" y="28572"/>
                </a:cubicBezTo>
                <a:close/>
                <a:moveTo>
                  <a:pt x="15308" y="29027"/>
                </a:moveTo>
                <a:cubicBezTo>
                  <a:pt x="15301" y="29027"/>
                  <a:pt x="15295" y="29027"/>
                  <a:pt x="15288" y="29027"/>
                </a:cubicBezTo>
                <a:cubicBezTo>
                  <a:pt x="15101" y="29034"/>
                  <a:pt x="14955" y="29192"/>
                  <a:pt x="14962" y="29382"/>
                </a:cubicBezTo>
                <a:cubicBezTo>
                  <a:pt x="14970" y="29609"/>
                  <a:pt x="14989" y="29847"/>
                  <a:pt x="15016" y="30087"/>
                </a:cubicBezTo>
                <a:cubicBezTo>
                  <a:pt x="15035" y="30261"/>
                  <a:pt x="15182" y="30391"/>
                  <a:pt x="15354" y="30391"/>
                </a:cubicBezTo>
                <a:lnTo>
                  <a:pt x="15391" y="30391"/>
                </a:lnTo>
                <a:cubicBezTo>
                  <a:pt x="15579" y="30369"/>
                  <a:pt x="15714" y="30200"/>
                  <a:pt x="15693" y="30013"/>
                </a:cubicBezTo>
                <a:cubicBezTo>
                  <a:pt x="15669" y="29790"/>
                  <a:pt x="15652" y="29568"/>
                  <a:pt x="15643" y="29356"/>
                </a:cubicBezTo>
                <a:cubicBezTo>
                  <a:pt x="15636" y="29172"/>
                  <a:pt x="15495" y="29027"/>
                  <a:pt x="15308" y="29027"/>
                </a:cubicBezTo>
                <a:close/>
                <a:moveTo>
                  <a:pt x="24926" y="30278"/>
                </a:moveTo>
                <a:cubicBezTo>
                  <a:pt x="24748" y="30278"/>
                  <a:pt x="24591" y="30409"/>
                  <a:pt x="24576" y="30591"/>
                </a:cubicBezTo>
                <a:cubicBezTo>
                  <a:pt x="24561" y="30784"/>
                  <a:pt x="24517" y="30981"/>
                  <a:pt x="24451" y="31168"/>
                </a:cubicBezTo>
                <a:cubicBezTo>
                  <a:pt x="24387" y="31347"/>
                  <a:pt x="24481" y="31542"/>
                  <a:pt x="24658" y="31606"/>
                </a:cubicBezTo>
                <a:cubicBezTo>
                  <a:pt x="24698" y="31618"/>
                  <a:pt x="24734" y="31625"/>
                  <a:pt x="24774" y="31625"/>
                </a:cubicBezTo>
                <a:cubicBezTo>
                  <a:pt x="24913" y="31625"/>
                  <a:pt x="25046" y="31537"/>
                  <a:pt x="25096" y="31398"/>
                </a:cubicBezTo>
                <a:cubicBezTo>
                  <a:pt x="25183" y="31154"/>
                  <a:pt x="25237" y="30902"/>
                  <a:pt x="25259" y="30647"/>
                </a:cubicBezTo>
                <a:cubicBezTo>
                  <a:pt x="25273" y="30459"/>
                  <a:pt x="25134" y="30294"/>
                  <a:pt x="24947" y="30278"/>
                </a:cubicBezTo>
                <a:cubicBezTo>
                  <a:pt x="24940" y="30278"/>
                  <a:pt x="24933" y="30278"/>
                  <a:pt x="24926" y="30278"/>
                </a:cubicBezTo>
                <a:close/>
                <a:moveTo>
                  <a:pt x="6438" y="30324"/>
                </a:moveTo>
                <a:cubicBezTo>
                  <a:pt x="6393" y="30324"/>
                  <a:pt x="6347" y="30333"/>
                  <a:pt x="6303" y="30351"/>
                </a:cubicBezTo>
                <a:cubicBezTo>
                  <a:pt x="6129" y="30428"/>
                  <a:pt x="6049" y="30628"/>
                  <a:pt x="6126" y="30802"/>
                </a:cubicBezTo>
                <a:cubicBezTo>
                  <a:pt x="6216" y="31012"/>
                  <a:pt x="6301" y="31219"/>
                  <a:pt x="6379" y="31420"/>
                </a:cubicBezTo>
                <a:cubicBezTo>
                  <a:pt x="6432" y="31558"/>
                  <a:pt x="6562" y="31641"/>
                  <a:pt x="6699" y="31641"/>
                </a:cubicBezTo>
                <a:cubicBezTo>
                  <a:pt x="6741" y="31641"/>
                  <a:pt x="6781" y="31634"/>
                  <a:pt x="6823" y="31617"/>
                </a:cubicBezTo>
                <a:cubicBezTo>
                  <a:pt x="6998" y="31549"/>
                  <a:pt x="7085" y="31351"/>
                  <a:pt x="7017" y="31175"/>
                </a:cubicBezTo>
                <a:cubicBezTo>
                  <a:pt x="6937" y="30965"/>
                  <a:pt x="6849" y="30749"/>
                  <a:pt x="6753" y="30530"/>
                </a:cubicBezTo>
                <a:cubicBezTo>
                  <a:pt x="6696" y="30401"/>
                  <a:pt x="6570" y="30324"/>
                  <a:pt x="6438" y="30324"/>
                </a:cubicBezTo>
                <a:close/>
                <a:moveTo>
                  <a:pt x="15595" y="31054"/>
                </a:moveTo>
                <a:cubicBezTo>
                  <a:pt x="15568" y="31054"/>
                  <a:pt x="15540" y="31057"/>
                  <a:pt x="15513" y="31064"/>
                </a:cubicBezTo>
                <a:cubicBezTo>
                  <a:pt x="15330" y="31107"/>
                  <a:pt x="15217" y="31295"/>
                  <a:pt x="15262" y="31478"/>
                </a:cubicBezTo>
                <a:cubicBezTo>
                  <a:pt x="15320" y="31712"/>
                  <a:pt x="15384" y="31942"/>
                  <a:pt x="15457" y="32159"/>
                </a:cubicBezTo>
                <a:cubicBezTo>
                  <a:pt x="15504" y="32305"/>
                  <a:pt x="15640" y="32397"/>
                  <a:pt x="15782" y="32397"/>
                </a:cubicBezTo>
                <a:cubicBezTo>
                  <a:pt x="15817" y="32397"/>
                  <a:pt x="15852" y="32390"/>
                  <a:pt x="15886" y="32380"/>
                </a:cubicBezTo>
                <a:cubicBezTo>
                  <a:pt x="16067" y="32321"/>
                  <a:pt x="16164" y="32129"/>
                  <a:pt x="16105" y="31949"/>
                </a:cubicBezTo>
                <a:cubicBezTo>
                  <a:pt x="16041" y="31747"/>
                  <a:pt x="15980" y="31533"/>
                  <a:pt x="15926" y="31314"/>
                </a:cubicBezTo>
                <a:cubicBezTo>
                  <a:pt x="15889" y="31159"/>
                  <a:pt x="15749" y="31054"/>
                  <a:pt x="15595" y="31054"/>
                </a:cubicBezTo>
                <a:close/>
                <a:moveTo>
                  <a:pt x="24058" y="32094"/>
                </a:moveTo>
                <a:cubicBezTo>
                  <a:pt x="23965" y="32094"/>
                  <a:pt x="23873" y="32131"/>
                  <a:pt x="23805" y="32204"/>
                </a:cubicBezTo>
                <a:cubicBezTo>
                  <a:pt x="23669" y="32352"/>
                  <a:pt x="23514" y="32501"/>
                  <a:pt x="23342" y="32642"/>
                </a:cubicBezTo>
                <a:cubicBezTo>
                  <a:pt x="23196" y="32762"/>
                  <a:pt x="23177" y="32976"/>
                  <a:pt x="23297" y="33122"/>
                </a:cubicBezTo>
                <a:cubicBezTo>
                  <a:pt x="23365" y="33205"/>
                  <a:pt x="23462" y="33245"/>
                  <a:pt x="23560" y="33245"/>
                </a:cubicBezTo>
                <a:cubicBezTo>
                  <a:pt x="23636" y="33245"/>
                  <a:pt x="23714" y="33219"/>
                  <a:pt x="23777" y="33167"/>
                </a:cubicBezTo>
                <a:cubicBezTo>
                  <a:pt x="23973" y="33007"/>
                  <a:pt x="24151" y="32837"/>
                  <a:pt x="24309" y="32665"/>
                </a:cubicBezTo>
                <a:cubicBezTo>
                  <a:pt x="24436" y="32526"/>
                  <a:pt x="24427" y="32312"/>
                  <a:pt x="24288" y="32183"/>
                </a:cubicBezTo>
                <a:cubicBezTo>
                  <a:pt x="24222" y="32124"/>
                  <a:pt x="24140" y="32094"/>
                  <a:pt x="24058" y="32094"/>
                </a:cubicBezTo>
                <a:close/>
                <a:moveTo>
                  <a:pt x="7132" y="32256"/>
                </a:moveTo>
                <a:cubicBezTo>
                  <a:pt x="7101" y="32256"/>
                  <a:pt x="7071" y="32260"/>
                  <a:pt x="7040" y="32268"/>
                </a:cubicBezTo>
                <a:cubicBezTo>
                  <a:pt x="6857" y="32319"/>
                  <a:pt x="6751" y="32505"/>
                  <a:pt x="6802" y="32687"/>
                </a:cubicBezTo>
                <a:cubicBezTo>
                  <a:pt x="6861" y="32905"/>
                  <a:pt x="6915" y="33120"/>
                  <a:pt x="6958" y="33330"/>
                </a:cubicBezTo>
                <a:cubicBezTo>
                  <a:pt x="6991" y="33492"/>
                  <a:pt x="7134" y="33602"/>
                  <a:pt x="7292" y="33602"/>
                </a:cubicBezTo>
                <a:cubicBezTo>
                  <a:pt x="7314" y="33602"/>
                  <a:pt x="7337" y="33600"/>
                  <a:pt x="7360" y="33596"/>
                </a:cubicBezTo>
                <a:cubicBezTo>
                  <a:pt x="7544" y="33556"/>
                  <a:pt x="7664" y="33376"/>
                  <a:pt x="7624" y="33191"/>
                </a:cubicBezTo>
                <a:cubicBezTo>
                  <a:pt x="7579" y="32967"/>
                  <a:pt x="7523" y="32738"/>
                  <a:pt x="7459" y="32507"/>
                </a:cubicBezTo>
                <a:cubicBezTo>
                  <a:pt x="7418" y="32355"/>
                  <a:pt x="7282" y="32256"/>
                  <a:pt x="7132" y="32256"/>
                </a:cubicBezTo>
                <a:close/>
                <a:moveTo>
                  <a:pt x="42142" y="32930"/>
                </a:moveTo>
                <a:cubicBezTo>
                  <a:pt x="42134" y="32930"/>
                  <a:pt x="42125" y="32930"/>
                  <a:pt x="42116" y="32931"/>
                </a:cubicBezTo>
                <a:cubicBezTo>
                  <a:pt x="41880" y="32950"/>
                  <a:pt x="41642" y="32981"/>
                  <a:pt x="41407" y="33024"/>
                </a:cubicBezTo>
                <a:cubicBezTo>
                  <a:pt x="41223" y="33059"/>
                  <a:pt x="41098" y="33235"/>
                  <a:pt x="41133" y="33422"/>
                </a:cubicBezTo>
                <a:cubicBezTo>
                  <a:pt x="41164" y="33588"/>
                  <a:pt x="41310" y="33702"/>
                  <a:pt x="41470" y="33702"/>
                </a:cubicBezTo>
                <a:cubicBezTo>
                  <a:pt x="41492" y="33702"/>
                  <a:pt x="41511" y="33701"/>
                  <a:pt x="41531" y="33697"/>
                </a:cubicBezTo>
                <a:cubicBezTo>
                  <a:pt x="41743" y="33659"/>
                  <a:pt x="41960" y="33631"/>
                  <a:pt x="42174" y="33612"/>
                </a:cubicBezTo>
                <a:cubicBezTo>
                  <a:pt x="42363" y="33598"/>
                  <a:pt x="42502" y="33433"/>
                  <a:pt x="42486" y="33243"/>
                </a:cubicBezTo>
                <a:cubicBezTo>
                  <a:pt x="42472" y="33063"/>
                  <a:pt x="42319" y="32930"/>
                  <a:pt x="42142" y="32930"/>
                </a:cubicBezTo>
                <a:close/>
                <a:moveTo>
                  <a:pt x="43512" y="32953"/>
                </a:moveTo>
                <a:cubicBezTo>
                  <a:pt x="43339" y="32953"/>
                  <a:pt x="43194" y="33082"/>
                  <a:pt x="43173" y="33254"/>
                </a:cubicBezTo>
                <a:cubicBezTo>
                  <a:pt x="43152" y="33443"/>
                  <a:pt x="43286" y="33614"/>
                  <a:pt x="43474" y="33635"/>
                </a:cubicBezTo>
                <a:cubicBezTo>
                  <a:pt x="43686" y="33661"/>
                  <a:pt x="43903" y="33695"/>
                  <a:pt x="44117" y="33741"/>
                </a:cubicBezTo>
                <a:cubicBezTo>
                  <a:pt x="44139" y="33746"/>
                  <a:pt x="44164" y="33747"/>
                  <a:pt x="44188" y="33747"/>
                </a:cubicBezTo>
                <a:cubicBezTo>
                  <a:pt x="44344" y="33747"/>
                  <a:pt x="44487" y="33640"/>
                  <a:pt x="44522" y="33478"/>
                </a:cubicBezTo>
                <a:cubicBezTo>
                  <a:pt x="44562" y="33294"/>
                  <a:pt x="44443" y="33111"/>
                  <a:pt x="44259" y="33071"/>
                </a:cubicBezTo>
                <a:cubicBezTo>
                  <a:pt x="44025" y="33023"/>
                  <a:pt x="43788" y="32983"/>
                  <a:pt x="43554" y="32955"/>
                </a:cubicBezTo>
                <a:cubicBezTo>
                  <a:pt x="43540" y="32953"/>
                  <a:pt x="43526" y="32953"/>
                  <a:pt x="43512" y="32953"/>
                </a:cubicBezTo>
                <a:close/>
                <a:moveTo>
                  <a:pt x="16321" y="32964"/>
                </a:moveTo>
                <a:cubicBezTo>
                  <a:pt x="16263" y="32964"/>
                  <a:pt x="16205" y="32978"/>
                  <a:pt x="16152" y="33009"/>
                </a:cubicBezTo>
                <a:cubicBezTo>
                  <a:pt x="15989" y="33103"/>
                  <a:pt x="15931" y="33313"/>
                  <a:pt x="16025" y="33476"/>
                </a:cubicBezTo>
                <a:cubicBezTo>
                  <a:pt x="16156" y="33702"/>
                  <a:pt x="16295" y="33909"/>
                  <a:pt x="16442" y="34086"/>
                </a:cubicBezTo>
                <a:cubicBezTo>
                  <a:pt x="16510" y="34170"/>
                  <a:pt x="16608" y="34213"/>
                  <a:pt x="16708" y="34213"/>
                </a:cubicBezTo>
                <a:cubicBezTo>
                  <a:pt x="16783" y="34213"/>
                  <a:pt x="16861" y="34189"/>
                  <a:pt x="16922" y="34132"/>
                </a:cubicBezTo>
                <a:cubicBezTo>
                  <a:pt x="17068" y="34013"/>
                  <a:pt x="17091" y="33798"/>
                  <a:pt x="16971" y="33652"/>
                </a:cubicBezTo>
                <a:cubicBezTo>
                  <a:pt x="16849" y="33504"/>
                  <a:pt x="16729" y="33329"/>
                  <a:pt x="16618" y="33134"/>
                </a:cubicBezTo>
                <a:cubicBezTo>
                  <a:pt x="16556" y="33025"/>
                  <a:pt x="16440" y="32964"/>
                  <a:pt x="16321" y="32964"/>
                </a:cubicBezTo>
                <a:close/>
                <a:moveTo>
                  <a:pt x="22421" y="33314"/>
                </a:moveTo>
                <a:cubicBezTo>
                  <a:pt x="22367" y="33314"/>
                  <a:pt x="22312" y="33326"/>
                  <a:pt x="22261" y="33353"/>
                </a:cubicBezTo>
                <a:cubicBezTo>
                  <a:pt x="22072" y="33452"/>
                  <a:pt x="21874" y="33548"/>
                  <a:pt x="21667" y="33636"/>
                </a:cubicBezTo>
                <a:cubicBezTo>
                  <a:pt x="21497" y="33713"/>
                  <a:pt x="21415" y="33913"/>
                  <a:pt x="21491" y="34086"/>
                </a:cubicBezTo>
                <a:cubicBezTo>
                  <a:pt x="21545" y="34217"/>
                  <a:pt x="21672" y="34293"/>
                  <a:pt x="21804" y="34293"/>
                </a:cubicBezTo>
                <a:cubicBezTo>
                  <a:pt x="21849" y="34293"/>
                  <a:pt x="21896" y="34285"/>
                  <a:pt x="21942" y="34265"/>
                </a:cubicBezTo>
                <a:cubicBezTo>
                  <a:pt x="22162" y="34166"/>
                  <a:pt x="22379" y="34066"/>
                  <a:pt x="22583" y="33956"/>
                </a:cubicBezTo>
                <a:cubicBezTo>
                  <a:pt x="22750" y="33867"/>
                  <a:pt x="22812" y="33661"/>
                  <a:pt x="22724" y="33494"/>
                </a:cubicBezTo>
                <a:cubicBezTo>
                  <a:pt x="22662" y="33379"/>
                  <a:pt x="22543" y="33314"/>
                  <a:pt x="22421" y="33314"/>
                </a:cubicBezTo>
                <a:close/>
                <a:moveTo>
                  <a:pt x="40158" y="33388"/>
                </a:moveTo>
                <a:cubicBezTo>
                  <a:pt x="40118" y="33388"/>
                  <a:pt x="40077" y="33395"/>
                  <a:pt x="40038" y="33410"/>
                </a:cubicBezTo>
                <a:cubicBezTo>
                  <a:pt x="39824" y="33492"/>
                  <a:pt x="39603" y="33584"/>
                  <a:pt x="39384" y="33688"/>
                </a:cubicBezTo>
                <a:cubicBezTo>
                  <a:pt x="39212" y="33772"/>
                  <a:pt x="39141" y="33975"/>
                  <a:pt x="39221" y="34145"/>
                </a:cubicBezTo>
                <a:cubicBezTo>
                  <a:pt x="39280" y="34269"/>
                  <a:pt x="39401" y="34340"/>
                  <a:pt x="39530" y="34340"/>
                </a:cubicBezTo>
                <a:cubicBezTo>
                  <a:pt x="39580" y="34340"/>
                  <a:pt x="39629" y="34331"/>
                  <a:pt x="39678" y="34309"/>
                </a:cubicBezTo>
                <a:cubicBezTo>
                  <a:pt x="39879" y="34210"/>
                  <a:pt x="40084" y="34126"/>
                  <a:pt x="40281" y="34050"/>
                </a:cubicBezTo>
                <a:cubicBezTo>
                  <a:pt x="40458" y="33982"/>
                  <a:pt x="40547" y="33784"/>
                  <a:pt x="40479" y="33608"/>
                </a:cubicBezTo>
                <a:cubicBezTo>
                  <a:pt x="40426" y="33472"/>
                  <a:pt x="40297" y="33388"/>
                  <a:pt x="40158" y="33388"/>
                </a:cubicBezTo>
                <a:close/>
                <a:moveTo>
                  <a:pt x="45489" y="33467"/>
                </a:moveTo>
                <a:cubicBezTo>
                  <a:pt x="45357" y="33467"/>
                  <a:pt x="45232" y="33545"/>
                  <a:pt x="45175" y="33674"/>
                </a:cubicBezTo>
                <a:cubicBezTo>
                  <a:pt x="45102" y="33848"/>
                  <a:pt x="45180" y="34046"/>
                  <a:pt x="45354" y="34123"/>
                </a:cubicBezTo>
                <a:cubicBezTo>
                  <a:pt x="45545" y="34206"/>
                  <a:pt x="45738" y="34304"/>
                  <a:pt x="45931" y="34413"/>
                </a:cubicBezTo>
                <a:cubicBezTo>
                  <a:pt x="45987" y="34443"/>
                  <a:pt x="46044" y="34458"/>
                  <a:pt x="46101" y="34458"/>
                </a:cubicBezTo>
                <a:cubicBezTo>
                  <a:pt x="46221" y="34458"/>
                  <a:pt x="46336" y="34398"/>
                  <a:pt x="46397" y="34286"/>
                </a:cubicBezTo>
                <a:cubicBezTo>
                  <a:pt x="46491" y="34121"/>
                  <a:pt x="46432" y="33913"/>
                  <a:pt x="46268" y="33819"/>
                </a:cubicBezTo>
                <a:cubicBezTo>
                  <a:pt x="46056" y="33697"/>
                  <a:pt x="45839" y="33589"/>
                  <a:pt x="45625" y="33495"/>
                </a:cubicBezTo>
                <a:cubicBezTo>
                  <a:pt x="45581" y="33476"/>
                  <a:pt x="45535" y="33467"/>
                  <a:pt x="45489" y="33467"/>
                </a:cubicBezTo>
                <a:close/>
                <a:moveTo>
                  <a:pt x="20515" y="34062"/>
                </a:moveTo>
                <a:cubicBezTo>
                  <a:pt x="20485" y="34062"/>
                  <a:pt x="20455" y="34066"/>
                  <a:pt x="20424" y="34074"/>
                </a:cubicBezTo>
                <a:cubicBezTo>
                  <a:pt x="20212" y="34130"/>
                  <a:pt x="19997" y="34182"/>
                  <a:pt x="19781" y="34224"/>
                </a:cubicBezTo>
                <a:cubicBezTo>
                  <a:pt x="19597" y="34260"/>
                  <a:pt x="19475" y="34441"/>
                  <a:pt x="19512" y="34625"/>
                </a:cubicBezTo>
                <a:cubicBezTo>
                  <a:pt x="19543" y="34789"/>
                  <a:pt x="19686" y="34902"/>
                  <a:pt x="19847" y="34902"/>
                </a:cubicBezTo>
                <a:cubicBezTo>
                  <a:pt x="19868" y="34902"/>
                  <a:pt x="19891" y="34900"/>
                  <a:pt x="19912" y="34895"/>
                </a:cubicBezTo>
                <a:cubicBezTo>
                  <a:pt x="20143" y="34849"/>
                  <a:pt x="20376" y="34796"/>
                  <a:pt x="20603" y="34735"/>
                </a:cubicBezTo>
                <a:cubicBezTo>
                  <a:pt x="20786" y="34684"/>
                  <a:pt x="20893" y="34497"/>
                  <a:pt x="20845" y="34314"/>
                </a:cubicBezTo>
                <a:cubicBezTo>
                  <a:pt x="20803" y="34162"/>
                  <a:pt x="20665" y="34062"/>
                  <a:pt x="20515" y="34062"/>
                </a:cubicBezTo>
                <a:close/>
                <a:moveTo>
                  <a:pt x="17808" y="34299"/>
                </a:moveTo>
                <a:cubicBezTo>
                  <a:pt x="17657" y="34299"/>
                  <a:pt x="17519" y="34401"/>
                  <a:pt x="17478" y="34554"/>
                </a:cubicBezTo>
                <a:cubicBezTo>
                  <a:pt x="17431" y="34736"/>
                  <a:pt x="17539" y="34922"/>
                  <a:pt x="17722" y="34971"/>
                </a:cubicBezTo>
                <a:cubicBezTo>
                  <a:pt x="17831" y="34999"/>
                  <a:pt x="17942" y="35018"/>
                  <a:pt x="18052" y="35027"/>
                </a:cubicBezTo>
                <a:cubicBezTo>
                  <a:pt x="18187" y="35039"/>
                  <a:pt x="18333" y="35044"/>
                  <a:pt x="18483" y="35044"/>
                </a:cubicBezTo>
                <a:lnTo>
                  <a:pt x="18486" y="35044"/>
                </a:lnTo>
                <a:cubicBezTo>
                  <a:pt x="18676" y="35044"/>
                  <a:pt x="18829" y="34891"/>
                  <a:pt x="18825" y="34703"/>
                </a:cubicBezTo>
                <a:cubicBezTo>
                  <a:pt x="18825" y="34514"/>
                  <a:pt x="18672" y="34363"/>
                  <a:pt x="18483" y="34363"/>
                </a:cubicBezTo>
                <a:cubicBezTo>
                  <a:pt x="18353" y="34363"/>
                  <a:pt x="18226" y="34358"/>
                  <a:pt x="18109" y="34347"/>
                </a:cubicBezTo>
                <a:cubicBezTo>
                  <a:pt x="18038" y="34340"/>
                  <a:pt x="17965" y="34328"/>
                  <a:pt x="17895" y="34311"/>
                </a:cubicBezTo>
                <a:cubicBezTo>
                  <a:pt x="17866" y="34303"/>
                  <a:pt x="17837" y="34299"/>
                  <a:pt x="17808" y="34299"/>
                </a:cubicBezTo>
                <a:close/>
                <a:moveTo>
                  <a:pt x="38338" y="34323"/>
                </a:moveTo>
                <a:cubicBezTo>
                  <a:pt x="38274" y="34323"/>
                  <a:pt x="38210" y="34341"/>
                  <a:pt x="38152" y="34378"/>
                </a:cubicBezTo>
                <a:cubicBezTo>
                  <a:pt x="37964" y="34500"/>
                  <a:pt x="37768" y="34632"/>
                  <a:pt x="37573" y="34773"/>
                </a:cubicBezTo>
                <a:cubicBezTo>
                  <a:pt x="37418" y="34884"/>
                  <a:pt x="37384" y="35096"/>
                  <a:pt x="37495" y="35251"/>
                </a:cubicBezTo>
                <a:cubicBezTo>
                  <a:pt x="37561" y="35345"/>
                  <a:pt x="37665" y="35395"/>
                  <a:pt x="37773" y="35395"/>
                </a:cubicBezTo>
                <a:cubicBezTo>
                  <a:pt x="37842" y="35395"/>
                  <a:pt x="37912" y="35373"/>
                  <a:pt x="37971" y="35326"/>
                </a:cubicBezTo>
                <a:cubicBezTo>
                  <a:pt x="38159" y="35192"/>
                  <a:pt x="38343" y="35067"/>
                  <a:pt x="38522" y="34952"/>
                </a:cubicBezTo>
                <a:cubicBezTo>
                  <a:pt x="38680" y="34849"/>
                  <a:pt x="38725" y="34639"/>
                  <a:pt x="38623" y="34479"/>
                </a:cubicBezTo>
                <a:cubicBezTo>
                  <a:pt x="38559" y="34378"/>
                  <a:pt x="38450" y="34323"/>
                  <a:pt x="38338" y="34323"/>
                </a:cubicBezTo>
                <a:close/>
                <a:moveTo>
                  <a:pt x="7483" y="34273"/>
                </a:moveTo>
                <a:cubicBezTo>
                  <a:pt x="7474" y="34273"/>
                  <a:pt x="7466" y="34273"/>
                  <a:pt x="7457" y="34274"/>
                </a:cubicBezTo>
                <a:cubicBezTo>
                  <a:pt x="7268" y="34286"/>
                  <a:pt x="7127" y="34450"/>
                  <a:pt x="7141" y="34639"/>
                </a:cubicBezTo>
                <a:cubicBezTo>
                  <a:pt x="7155" y="34856"/>
                  <a:pt x="7163" y="35079"/>
                  <a:pt x="7167" y="35300"/>
                </a:cubicBezTo>
                <a:cubicBezTo>
                  <a:pt x="7167" y="35485"/>
                  <a:pt x="7320" y="35638"/>
                  <a:pt x="7507" y="35638"/>
                </a:cubicBezTo>
                <a:cubicBezTo>
                  <a:pt x="7699" y="35635"/>
                  <a:pt x="7850" y="35482"/>
                  <a:pt x="7850" y="35296"/>
                </a:cubicBezTo>
                <a:cubicBezTo>
                  <a:pt x="7848" y="35060"/>
                  <a:pt x="7839" y="34823"/>
                  <a:pt x="7822" y="34590"/>
                </a:cubicBezTo>
                <a:cubicBezTo>
                  <a:pt x="7810" y="34410"/>
                  <a:pt x="7661" y="34273"/>
                  <a:pt x="7483" y="34273"/>
                </a:cubicBezTo>
                <a:close/>
                <a:moveTo>
                  <a:pt x="47224" y="34554"/>
                </a:moveTo>
                <a:cubicBezTo>
                  <a:pt x="47124" y="34554"/>
                  <a:pt x="47025" y="34597"/>
                  <a:pt x="46958" y="34679"/>
                </a:cubicBezTo>
                <a:cubicBezTo>
                  <a:pt x="46838" y="34825"/>
                  <a:pt x="46863" y="35041"/>
                  <a:pt x="47007" y="35160"/>
                </a:cubicBezTo>
                <a:cubicBezTo>
                  <a:pt x="47176" y="35294"/>
                  <a:pt x="47342" y="35442"/>
                  <a:pt x="47508" y="35595"/>
                </a:cubicBezTo>
                <a:cubicBezTo>
                  <a:pt x="47572" y="35656"/>
                  <a:pt x="47657" y="35685"/>
                  <a:pt x="47740" y="35685"/>
                </a:cubicBezTo>
                <a:cubicBezTo>
                  <a:pt x="47831" y="35685"/>
                  <a:pt x="47925" y="35649"/>
                  <a:pt x="47987" y="35574"/>
                </a:cubicBezTo>
                <a:cubicBezTo>
                  <a:pt x="48118" y="35437"/>
                  <a:pt x="48109" y="35220"/>
                  <a:pt x="47970" y="35093"/>
                </a:cubicBezTo>
                <a:cubicBezTo>
                  <a:pt x="47794" y="34929"/>
                  <a:pt x="47615" y="34775"/>
                  <a:pt x="47438" y="34630"/>
                </a:cubicBezTo>
                <a:cubicBezTo>
                  <a:pt x="47375" y="34579"/>
                  <a:pt x="47299" y="34554"/>
                  <a:pt x="47224" y="34554"/>
                </a:cubicBezTo>
                <a:close/>
                <a:moveTo>
                  <a:pt x="36695" y="35553"/>
                </a:moveTo>
                <a:cubicBezTo>
                  <a:pt x="36617" y="35553"/>
                  <a:pt x="36539" y="35579"/>
                  <a:pt x="36475" y="35633"/>
                </a:cubicBezTo>
                <a:cubicBezTo>
                  <a:pt x="36299" y="35783"/>
                  <a:pt x="36125" y="35936"/>
                  <a:pt x="35952" y="36090"/>
                </a:cubicBezTo>
                <a:cubicBezTo>
                  <a:pt x="35811" y="36215"/>
                  <a:pt x="35800" y="36431"/>
                  <a:pt x="35925" y="36572"/>
                </a:cubicBezTo>
                <a:cubicBezTo>
                  <a:pt x="35993" y="36646"/>
                  <a:pt x="36085" y="36685"/>
                  <a:pt x="36179" y="36685"/>
                </a:cubicBezTo>
                <a:cubicBezTo>
                  <a:pt x="36261" y="36685"/>
                  <a:pt x="36343" y="36657"/>
                  <a:pt x="36407" y="36598"/>
                </a:cubicBezTo>
                <a:cubicBezTo>
                  <a:pt x="36575" y="36448"/>
                  <a:pt x="36744" y="36301"/>
                  <a:pt x="36916" y="36156"/>
                </a:cubicBezTo>
                <a:cubicBezTo>
                  <a:pt x="37059" y="36035"/>
                  <a:pt x="37079" y="35817"/>
                  <a:pt x="36958" y="35675"/>
                </a:cubicBezTo>
                <a:cubicBezTo>
                  <a:pt x="36890" y="35595"/>
                  <a:pt x="36793" y="35553"/>
                  <a:pt x="36695" y="35553"/>
                </a:cubicBezTo>
                <a:close/>
                <a:moveTo>
                  <a:pt x="48694" y="35981"/>
                </a:moveTo>
                <a:cubicBezTo>
                  <a:pt x="48613" y="35981"/>
                  <a:pt x="48532" y="36009"/>
                  <a:pt x="48467" y="36066"/>
                </a:cubicBezTo>
                <a:cubicBezTo>
                  <a:pt x="48326" y="36189"/>
                  <a:pt x="48314" y="36407"/>
                  <a:pt x="48437" y="36547"/>
                </a:cubicBezTo>
                <a:cubicBezTo>
                  <a:pt x="48578" y="36709"/>
                  <a:pt x="48715" y="36878"/>
                  <a:pt x="48846" y="37057"/>
                </a:cubicBezTo>
                <a:cubicBezTo>
                  <a:pt x="48912" y="37147"/>
                  <a:pt x="49016" y="37196"/>
                  <a:pt x="49120" y="37196"/>
                </a:cubicBezTo>
                <a:cubicBezTo>
                  <a:pt x="49193" y="37196"/>
                  <a:pt x="49263" y="37173"/>
                  <a:pt x="49320" y="37130"/>
                </a:cubicBezTo>
                <a:cubicBezTo>
                  <a:pt x="49473" y="37020"/>
                  <a:pt x="49506" y="36805"/>
                  <a:pt x="49395" y="36652"/>
                </a:cubicBezTo>
                <a:cubicBezTo>
                  <a:pt x="49254" y="36459"/>
                  <a:pt x="49103" y="36273"/>
                  <a:pt x="48950" y="36096"/>
                </a:cubicBezTo>
                <a:cubicBezTo>
                  <a:pt x="48883" y="36020"/>
                  <a:pt x="48788" y="35981"/>
                  <a:pt x="48694" y="35981"/>
                </a:cubicBezTo>
                <a:close/>
                <a:moveTo>
                  <a:pt x="7442" y="36318"/>
                </a:moveTo>
                <a:cubicBezTo>
                  <a:pt x="7270" y="36318"/>
                  <a:pt x="7117" y="36446"/>
                  <a:pt x="7099" y="36624"/>
                </a:cubicBezTo>
                <a:cubicBezTo>
                  <a:pt x="7076" y="36841"/>
                  <a:pt x="7049" y="37064"/>
                  <a:pt x="7016" y="37290"/>
                </a:cubicBezTo>
                <a:cubicBezTo>
                  <a:pt x="6988" y="37475"/>
                  <a:pt x="7118" y="37649"/>
                  <a:pt x="7306" y="37675"/>
                </a:cubicBezTo>
                <a:cubicBezTo>
                  <a:pt x="7323" y="37677"/>
                  <a:pt x="7341" y="37681"/>
                  <a:pt x="7354" y="37681"/>
                </a:cubicBezTo>
                <a:cubicBezTo>
                  <a:pt x="7523" y="37681"/>
                  <a:pt x="7667" y="37559"/>
                  <a:pt x="7692" y="37389"/>
                </a:cubicBezTo>
                <a:cubicBezTo>
                  <a:pt x="7726" y="37154"/>
                  <a:pt x="7754" y="36925"/>
                  <a:pt x="7779" y="36695"/>
                </a:cubicBezTo>
                <a:cubicBezTo>
                  <a:pt x="7798" y="36507"/>
                  <a:pt x="7662" y="36339"/>
                  <a:pt x="7474" y="36320"/>
                </a:cubicBezTo>
                <a:cubicBezTo>
                  <a:pt x="7463" y="36319"/>
                  <a:pt x="7453" y="36318"/>
                  <a:pt x="7442" y="36318"/>
                </a:cubicBezTo>
                <a:close/>
                <a:moveTo>
                  <a:pt x="35182" y="36935"/>
                </a:moveTo>
                <a:cubicBezTo>
                  <a:pt x="35096" y="36935"/>
                  <a:pt x="35010" y="36968"/>
                  <a:pt x="34943" y="37032"/>
                </a:cubicBezTo>
                <a:cubicBezTo>
                  <a:pt x="34778" y="37194"/>
                  <a:pt x="34615" y="37354"/>
                  <a:pt x="34453" y="37515"/>
                </a:cubicBezTo>
                <a:cubicBezTo>
                  <a:pt x="34318" y="37648"/>
                  <a:pt x="34318" y="37863"/>
                  <a:pt x="34450" y="37997"/>
                </a:cubicBezTo>
                <a:cubicBezTo>
                  <a:pt x="34518" y="38065"/>
                  <a:pt x="34605" y="38099"/>
                  <a:pt x="34693" y="38099"/>
                </a:cubicBezTo>
                <a:cubicBezTo>
                  <a:pt x="34780" y="38099"/>
                  <a:pt x="34867" y="38066"/>
                  <a:pt x="34933" y="37997"/>
                </a:cubicBezTo>
                <a:cubicBezTo>
                  <a:pt x="35093" y="37839"/>
                  <a:pt x="35256" y="37681"/>
                  <a:pt x="35420" y="37521"/>
                </a:cubicBezTo>
                <a:cubicBezTo>
                  <a:pt x="35554" y="37390"/>
                  <a:pt x="35559" y="37173"/>
                  <a:pt x="35427" y="37039"/>
                </a:cubicBezTo>
                <a:cubicBezTo>
                  <a:pt x="35360" y="36970"/>
                  <a:pt x="35271" y="36935"/>
                  <a:pt x="35182" y="36935"/>
                </a:cubicBezTo>
                <a:close/>
                <a:moveTo>
                  <a:pt x="49841" y="37671"/>
                </a:moveTo>
                <a:cubicBezTo>
                  <a:pt x="49787" y="37671"/>
                  <a:pt x="49732" y="37684"/>
                  <a:pt x="49682" y="37710"/>
                </a:cubicBezTo>
                <a:cubicBezTo>
                  <a:pt x="49515" y="37799"/>
                  <a:pt x="49451" y="38006"/>
                  <a:pt x="49537" y="38172"/>
                </a:cubicBezTo>
                <a:cubicBezTo>
                  <a:pt x="49638" y="38362"/>
                  <a:pt x="49736" y="38562"/>
                  <a:pt x="49831" y="38770"/>
                </a:cubicBezTo>
                <a:cubicBezTo>
                  <a:pt x="49889" y="38897"/>
                  <a:pt x="50012" y="38970"/>
                  <a:pt x="50142" y="38970"/>
                </a:cubicBezTo>
                <a:cubicBezTo>
                  <a:pt x="50191" y="38970"/>
                  <a:pt x="50238" y="38960"/>
                  <a:pt x="50287" y="38937"/>
                </a:cubicBezTo>
                <a:cubicBezTo>
                  <a:pt x="50457" y="38857"/>
                  <a:pt x="50532" y="38656"/>
                  <a:pt x="50453" y="38484"/>
                </a:cubicBezTo>
                <a:cubicBezTo>
                  <a:pt x="50353" y="38265"/>
                  <a:pt x="50248" y="38051"/>
                  <a:pt x="50144" y="37854"/>
                </a:cubicBezTo>
                <a:cubicBezTo>
                  <a:pt x="50082" y="37737"/>
                  <a:pt x="49963" y="37671"/>
                  <a:pt x="49841" y="37671"/>
                </a:cubicBezTo>
                <a:close/>
                <a:moveTo>
                  <a:pt x="33482" y="38489"/>
                </a:moveTo>
                <a:lnTo>
                  <a:pt x="33002" y="38968"/>
                </a:lnTo>
                <a:cubicBezTo>
                  <a:pt x="32867" y="39101"/>
                  <a:pt x="32867" y="39316"/>
                  <a:pt x="32999" y="39450"/>
                </a:cubicBezTo>
                <a:cubicBezTo>
                  <a:pt x="33066" y="39518"/>
                  <a:pt x="33155" y="39551"/>
                  <a:pt x="33242" y="39551"/>
                </a:cubicBezTo>
                <a:cubicBezTo>
                  <a:pt x="33329" y="39551"/>
                  <a:pt x="33416" y="39516"/>
                  <a:pt x="33484" y="39453"/>
                </a:cubicBezTo>
                <a:lnTo>
                  <a:pt x="33968" y="38968"/>
                </a:lnTo>
                <a:lnTo>
                  <a:pt x="33482" y="38489"/>
                </a:lnTo>
                <a:close/>
                <a:moveTo>
                  <a:pt x="7122" y="38342"/>
                </a:moveTo>
                <a:cubicBezTo>
                  <a:pt x="6963" y="38342"/>
                  <a:pt x="6817" y="38455"/>
                  <a:pt x="6784" y="38617"/>
                </a:cubicBezTo>
                <a:cubicBezTo>
                  <a:pt x="6755" y="38763"/>
                  <a:pt x="6725" y="38911"/>
                  <a:pt x="6694" y="39059"/>
                </a:cubicBezTo>
                <a:cubicBezTo>
                  <a:pt x="6680" y="39137"/>
                  <a:pt x="6663" y="39215"/>
                  <a:pt x="6649" y="39293"/>
                </a:cubicBezTo>
                <a:cubicBezTo>
                  <a:pt x="6616" y="39481"/>
                  <a:pt x="6737" y="39658"/>
                  <a:pt x="6925" y="39691"/>
                </a:cubicBezTo>
                <a:cubicBezTo>
                  <a:pt x="6944" y="39695"/>
                  <a:pt x="6967" y="39698"/>
                  <a:pt x="6986" y="39698"/>
                </a:cubicBezTo>
                <a:cubicBezTo>
                  <a:pt x="7149" y="39698"/>
                  <a:pt x="7292" y="39580"/>
                  <a:pt x="7320" y="39415"/>
                </a:cubicBezTo>
                <a:cubicBezTo>
                  <a:pt x="7334" y="39344"/>
                  <a:pt x="7349" y="39273"/>
                  <a:pt x="7363" y="39198"/>
                </a:cubicBezTo>
                <a:cubicBezTo>
                  <a:pt x="7394" y="39047"/>
                  <a:pt x="7424" y="38899"/>
                  <a:pt x="7455" y="38751"/>
                </a:cubicBezTo>
                <a:cubicBezTo>
                  <a:pt x="7492" y="38565"/>
                  <a:pt x="7370" y="38386"/>
                  <a:pt x="7186" y="38348"/>
                </a:cubicBezTo>
                <a:cubicBezTo>
                  <a:pt x="7165" y="38344"/>
                  <a:pt x="7143" y="38342"/>
                  <a:pt x="7122" y="38342"/>
                </a:cubicBezTo>
                <a:close/>
                <a:moveTo>
                  <a:pt x="50661" y="39550"/>
                </a:moveTo>
                <a:cubicBezTo>
                  <a:pt x="50621" y="39550"/>
                  <a:pt x="50581" y="39557"/>
                  <a:pt x="50542" y="39572"/>
                </a:cubicBezTo>
                <a:cubicBezTo>
                  <a:pt x="50363" y="39639"/>
                  <a:pt x="50274" y="39837"/>
                  <a:pt x="50342" y="40013"/>
                </a:cubicBezTo>
                <a:cubicBezTo>
                  <a:pt x="50422" y="40223"/>
                  <a:pt x="50500" y="40437"/>
                  <a:pt x="50577" y="40649"/>
                </a:cubicBezTo>
                <a:cubicBezTo>
                  <a:pt x="50627" y="40788"/>
                  <a:pt x="50759" y="40875"/>
                  <a:pt x="50898" y="40875"/>
                </a:cubicBezTo>
                <a:cubicBezTo>
                  <a:pt x="50938" y="40875"/>
                  <a:pt x="50977" y="40870"/>
                  <a:pt x="51013" y="40856"/>
                </a:cubicBezTo>
                <a:cubicBezTo>
                  <a:pt x="51192" y="40793"/>
                  <a:pt x="51284" y="40597"/>
                  <a:pt x="51220" y="40420"/>
                </a:cubicBezTo>
                <a:cubicBezTo>
                  <a:pt x="51143" y="40202"/>
                  <a:pt x="51063" y="39987"/>
                  <a:pt x="50984" y="39771"/>
                </a:cubicBezTo>
                <a:cubicBezTo>
                  <a:pt x="50931" y="39634"/>
                  <a:pt x="50799" y="39550"/>
                  <a:pt x="50661" y="39550"/>
                </a:cubicBezTo>
                <a:close/>
                <a:moveTo>
                  <a:pt x="32266" y="39825"/>
                </a:moveTo>
                <a:cubicBezTo>
                  <a:pt x="32180" y="39825"/>
                  <a:pt x="32094" y="39857"/>
                  <a:pt x="32029" y="39923"/>
                </a:cubicBezTo>
                <a:cubicBezTo>
                  <a:pt x="31865" y="40081"/>
                  <a:pt x="31700" y="40237"/>
                  <a:pt x="31537" y="40394"/>
                </a:cubicBezTo>
                <a:cubicBezTo>
                  <a:pt x="31400" y="40524"/>
                  <a:pt x="31396" y="40739"/>
                  <a:pt x="31527" y="40875"/>
                </a:cubicBezTo>
                <a:cubicBezTo>
                  <a:pt x="31594" y="40948"/>
                  <a:pt x="31685" y="40983"/>
                  <a:pt x="31773" y="40983"/>
                </a:cubicBezTo>
                <a:cubicBezTo>
                  <a:pt x="31859" y="40983"/>
                  <a:pt x="31945" y="40950"/>
                  <a:pt x="32008" y="40887"/>
                </a:cubicBezTo>
                <a:lnTo>
                  <a:pt x="32503" y="40411"/>
                </a:lnTo>
                <a:cubicBezTo>
                  <a:pt x="32639" y="40281"/>
                  <a:pt x="32641" y="40063"/>
                  <a:pt x="32510" y="39928"/>
                </a:cubicBezTo>
                <a:cubicBezTo>
                  <a:pt x="32444" y="39860"/>
                  <a:pt x="32355" y="39825"/>
                  <a:pt x="32266" y="39825"/>
                </a:cubicBezTo>
                <a:close/>
                <a:moveTo>
                  <a:pt x="6861" y="40374"/>
                </a:moveTo>
                <a:cubicBezTo>
                  <a:pt x="6673" y="40376"/>
                  <a:pt x="6520" y="40531"/>
                  <a:pt x="6524" y="40719"/>
                </a:cubicBezTo>
                <a:cubicBezTo>
                  <a:pt x="6525" y="40960"/>
                  <a:pt x="6541" y="41202"/>
                  <a:pt x="6567" y="41436"/>
                </a:cubicBezTo>
                <a:cubicBezTo>
                  <a:pt x="6586" y="41610"/>
                  <a:pt x="6734" y="41739"/>
                  <a:pt x="6904" y="41739"/>
                </a:cubicBezTo>
                <a:cubicBezTo>
                  <a:pt x="6916" y="41739"/>
                  <a:pt x="6932" y="41739"/>
                  <a:pt x="6944" y="41735"/>
                </a:cubicBezTo>
                <a:cubicBezTo>
                  <a:pt x="7132" y="41714"/>
                  <a:pt x="7266" y="41544"/>
                  <a:pt x="7243" y="41358"/>
                </a:cubicBezTo>
                <a:cubicBezTo>
                  <a:pt x="7221" y="41148"/>
                  <a:pt x="7207" y="40931"/>
                  <a:pt x="7205" y="40713"/>
                </a:cubicBezTo>
                <a:cubicBezTo>
                  <a:pt x="7205" y="40526"/>
                  <a:pt x="7050" y="40374"/>
                  <a:pt x="6864" y="40374"/>
                </a:cubicBezTo>
                <a:close/>
                <a:moveTo>
                  <a:pt x="30780" y="41232"/>
                </a:moveTo>
                <a:cubicBezTo>
                  <a:pt x="30697" y="41232"/>
                  <a:pt x="30614" y="41262"/>
                  <a:pt x="30548" y="41322"/>
                </a:cubicBezTo>
                <a:cubicBezTo>
                  <a:pt x="30381" y="41475"/>
                  <a:pt x="30214" y="41628"/>
                  <a:pt x="30044" y="41777"/>
                </a:cubicBezTo>
                <a:cubicBezTo>
                  <a:pt x="29903" y="41904"/>
                  <a:pt x="29891" y="42118"/>
                  <a:pt x="30016" y="42260"/>
                </a:cubicBezTo>
                <a:cubicBezTo>
                  <a:pt x="30084" y="42335"/>
                  <a:pt x="30176" y="42375"/>
                  <a:pt x="30270" y="42375"/>
                </a:cubicBezTo>
                <a:cubicBezTo>
                  <a:pt x="30352" y="42375"/>
                  <a:pt x="30432" y="42344"/>
                  <a:pt x="30499" y="42286"/>
                </a:cubicBezTo>
                <a:cubicBezTo>
                  <a:pt x="30670" y="42133"/>
                  <a:pt x="30840" y="41979"/>
                  <a:pt x="31009" y="41826"/>
                </a:cubicBezTo>
                <a:cubicBezTo>
                  <a:pt x="31148" y="41699"/>
                  <a:pt x="31160" y="41482"/>
                  <a:pt x="31031" y="41343"/>
                </a:cubicBezTo>
                <a:cubicBezTo>
                  <a:pt x="30964" y="41269"/>
                  <a:pt x="30872" y="41232"/>
                  <a:pt x="30780" y="41232"/>
                </a:cubicBezTo>
                <a:close/>
                <a:moveTo>
                  <a:pt x="51367" y="41476"/>
                </a:moveTo>
                <a:cubicBezTo>
                  <a:pt x="51326" y="41476"/>
                  <a:pt x="51286" y="41484"/>
                  <a:pt x="51246" y="41499"/>
                </a:cubicBezTo>
                <a:cubicBezTo>
                  <a:pt x="51067" y="41567"/>
                  <a:pt x="50978" y="41765"/>
                  <a:pt x="51046" y="41940"/>
                </a:cubicBezTo>
                <a:cubicBezTo>
                  <a:pt x="51126" y="42158"/>
                  <a:pt x="51211" y="42373"/>
                  <a:pt x="51298" y="42585"/>
                </a:cubicBezTo>
                <a:cubicBezTo>
                  <a:pt x="51352" y="42717"/>
                  <a:pt x="51481" y="42799"/>
                  <a:pt x="51616" y="42799"/>
                </a:cubicBezTo>
                <a:cubicBezTo>
                  <a:pt x="51660" y="42799"/>
                  <a:pt x="51703" y="42790"/>
                  <a:pt x="51745" y="42773"/>
                </a:cubicBezTo>
                <a:cubicBezTo>
                  <a:pt x="51919" y="42700"/>
                  <a:pt x="52004" y="42504"/>
                  <a:pt x="51932" y="42326"/>
                </a:cubicBezTo>
                <a:cubicBezTo>
                  <a:pt x="51847" y="42121"/>
                  <a:pt x="51767" y="41909"/>
                  <a:pt x="51687" y="41699"/>
                </a:cubicBezTo>
                <a:cubicBezTo>
                  <a:pt x="51635" y="41562"/>
                  <a:pt x="51504" y="41476"/>
                  <a:pt x="51367" y="41476"/>
                </a:cubicBezTo>
                <a:close/>
                <a:moveTo>
                  <a:pt x="7214" y="42380"/>
                </a:moveTo>
                <a:cubicBezTo>
                  <a:pt x="7175" y="42380"/>
                  <a:pt x="7136" y="42387"/>
                  <a:pt x="7097" y="42401"/>
                </a:cubicBezTo>
                <a:cubicBezTo>
                  <a:pt x="6920" y="42465"/>
                  <a:pt x="6828" y="42662"/>
                  <a:pt x="6892" y="42839"/>
                </a:cubicBezTo>
                <a:cubicBezTo>
                  <a:pt x="6976" y="43063"/>
                  <a:pt x="7071" y="43286"/>
                  <a:pt x="7179" y="43503"/>
                </a:cubicBezTo>
                <a:cubicBezTo>
                  <a:pt x="7240" y="43621"/>
                  <a:pt x="7360" y="43691"/>
                  <a:pt x="7485" y="43691"/>
                </a:cubicBezTo>
                <a:cubicBezTo>
                  <a:pt x="7537" y="43691"/>
                  <a:pt x="7589" y="43680"/>
                  <a:pt x="7638" y="43652"/>
                </a:cubicBezTo>
                <a:cubicBezTo>
                  <a:pt x="7806" y="43567"/>
                  <a:pt x="7874" y="43364"/>
                  <a:pt x="7789" y="43193"/>
                </a:cubicBezTo>
                <a:cubicBezTo>
                  <a:pt x="7693" y="43002"/>
                  <a:pt x="7606" y="42804"/>
                  <a:pt x="7535" y="42604"/>
                </a:cubicBezTo>
                <a:cubicBezTo>
                  <a:pt x="7485" y="42467"/>
                  <a:pt x="7354" y="42380"/>
                  <a:pt x="7214" y="42380"/>
                </a:cubicBezTo>
                <a:close/>
                <a:moveTo>
                  <a:pt x="29238" y="42588"/>
                </a:moveTo>
                <a:cubicBezTo>
                  <a:pt x="29160" y="42588"/>
                  <a:pt x="29082" y="42614"/>
                  <a:pt x="29017" y="42669"/>
                </a:cubicBezTo>
                <a:cubicBezTo>
                  <a:pt x="28845" y="42813"/>
                  <a:pt x="28671" y="42957"/>
                  <a:pt x="28496" y="43100"/>
                </a:cubicBezTo>
                <a:cubicBezTo>
                  <a:pt x="28348" y="43218"/>
                  <a:pt x="28327" y="43435"/>
                  <a:pt x="28445" y="43581"/>
                </a:cubicBezTo>
                <a:cubicBezTo>
                  <a:pt x="28513" y="43663"/>
                  <a:pt x="28610" y="43706"/>
                  <a:pt x="28711" y="43706"/>
                </a:cubicBezTo>
                <a:cubicBezTo>
                  <a:pt x="28787" y="43706"/>
                  <a:pt x="28862" y="43680"/>
                  <a:pt x="28928" y="43630"/>
                </a:cubicBezTo>
                <a:cubicBezTo>
                  <a:pt x="29106" y="43487"/>
                  <a:pt x="29283" y="43339"/>
                  <a:pt x="29458" y="43192"/>
                </a:cubicBezTo>
                <a:cubicBezTo>
                  <a:pt x="29601" y="43070"/>
                  <a:pt x="29622" y="42853"/>
                  <a:pt x="29500" y="42709"/>
                </a:cubicBezTo>
                <a:cubicBezTo>
                  <a:pt x="29432" y="42629"/>
                  <a:pt x="29335" y="42588"/>
                  <a:pt x="29238" y="42588"/>
                </a:cubicBezTo>
                <a:close/>
                <a:moveTo>
                  <a:pt x="52188" y="43354"/>
                </a:moveTo>
                <a:cubicBezTo>
                  <a:pt x="52134" y="43354"/>
                  <a:pt x="52079" y="43367"/>
                  <a:pt x="52028" y="43393"/>
                </a:cubicBezTo>
                <a:cubicBezTo>
                  <a:pt x="51861" y="43482"/>
                  <a:pt x="51797" y="43689"/>
                  <a:pt x="51887" y="43856"/>
                </a:cubicBezTo>
                <a:cubicBezTo>
                  <a:pt x="52000" y="44069"/>
                  <a:pt x="52118" y="44276"/>
                  <a:pt x="52242" y="44469"/>
                </a:cubicBezTo>
                <a:cubicBezTo>
                  <a:pt x="52304" y="44573"/>
                  <a:pt x="52417" y="44629"/>
                  <a:pt x="52530" y="44629"/>
                </a:cubicBezTo>
                <a:cubicBezTo>
                  <a:pt x="52593" y="44629"/>
                  <a:pt x="52655" y="44612"/>
                  <a:pt x="52711" y="44577"/>
                </a:cubicBezTo>
                <a:cubicBezTo>
                  <a:pt x="52871" y="44478"/>
                  <a:pt x="52920" y="44268"/>
                  <a:pt x="52819" y="44106"/>
                </a:cubicBezTo>
                <a:cubicBezTo>
                  <a:pt x="52708" y="43925"/>
                  <a:pt x="52596" y="43732"/>
                  <a:pt x="52490" y="43534"/>
                </a:cubicBezTo>
                <a:cubicBezTo>
                  <a:pt x="52429" y="43419"/>
                  <a:pt x="52310" y="43354"/>
                  <a:pt x="52188" y="43354"/>
                </a:cubicBezTo>
                <a:close/>
                <a:moveTo>
                  <a:pt x="27634" y="43865"/>
                </a:moveTo>
                <a:cubicBezTo>
                  <a:pt x="27562" y="43865"/>
                  <a:pt x="27490" y="43888"/>
                  <a:pt x="27428" y="43934"/>
                </a:cubicBezTo>
                <a:cubicBezTo>
                  <a:pt x="27251" y="44071"/>
                  <a:pt x="27069" y="44207"/>
                  <a:pt x="26886" y="44339"/>
                </a:cubicBezTo>
                <a:cubicBezTo>
                  <a:pt x="26731" y="44450"/>
                  <a:pt x="26698" y="44664"/>
                  <a:pt x="26810" y="44817"/>
                </a:cubicBezTo>
                <a:cubicBezTo>
                  <a:pt x="26876" y="44911"/>
                  <a:pt x="26980" y="44958"/>
                  <a:pt x="27086" y="44958"/>
                </a:cubicBezTo>
                <a:cubicBezTo>
                  <a:pt x="27156" y="44958"/>
                  <a:pt x="27225" y="44937"/>
                  <a:pt x="27286" y="44890"/>
                </a:cubicBezTo>
                <a:cubicBezTo>
                  <a:pt x="27472" y="44756"/>
                  <a:pt x="27658" y="44619"/>
                  <a:pt x="27840" y="44480"/>
                </a:cubicBezTo>
                <a:cubicBezTo>
                  <a:pt x="27991" y="44367"/>
                  <a:pt x="28019" y="44151"/>
                  <a:pt x="27906" y="44002"/>
                </a:cubicBezTo>
                <a:cubicBezTo>
                  <a:pt x="27840" y="43912"/>
                  <a:pt x="27737" y="43865"/>
                  <a:pt x="27634" y="43865"/>
                </a:cubicBezTo>
                <a:close/>
                <a:moveTo>
                  <a:pt x="8234" y="44147"/>
                </a:moveTo>
                <a:cubicBezTo>
                  <a:pt x="8157" y="44147"/>
                  <a:pt x="8079" y="44173"/>
                  <a:pt x="8015" y="44226"/>
                </a:cubicBezTo>
                <a:cubicBezTo>
                  <a:pt x="7871" y="44348"/>
                  <a:pt x="7850" y="44563"/>
                  <a:pt x="7970" y="44707"/>
                </a:cubicBezTo>
                <a:cubicBezTo>
                  <a:pt x="8119" y="44888"/>
                  <a:pt x="8283" y="45067"/>
                  <a:pt x="8455" y="45236"/>
                </a:cubicBezTo>
                <a:cubicBezTo>
                  <a:pt x="8522" y="45302"/>
                  <a:pt x="8609" y="45333"/>
                  <a:pt x="8696" y="45333"/>
                </a:cubicBezTo>
                <a:cubicBezTo>
                  <a:pt x="8783" y="45333"/>
                  <a:pt x="8872" y="45302"/>
                  <a:pt x="8938" y="45232"/>
                </a:cubicBezTo>
                <a:cubicBezTo>
                  <a:pt x="9072" y="45098"/>
                  <a:pt x="9072" y="44881"/>
                  <a:pt x="8936" y="44749"/>
                </a:cubicBezTo>
                <a:cubicBezTo>
                  <a:pt x="8780" y="44594"/>
                  <a:pt x="8632" y="44434"/>
                  <a:pt x="8498" y="44271"/>
                </a:cubicBezTo>
                <a:cubicBezTo>
                  <a:pt x="8430" y="44189"/>
                  <a:pt x="8332" y="44147"/>
                  <a:pt x="8234" y="44147"/>
                </a:cubicBezTo>
                <a:close/>
                <a:moveTo>
                  <a:pt x="53354" y="45035"/>
                </a:moveTo>
                <a:cubicBezTo>
                  <a:pt x="53271" y="45035"/>
                  <a:pt x="53189" y="45064"/>
                  <a:pt x="53123" y="45124"/>
                </a:cubicBezTo>
                <a:cubicBezTo>
                  <a:pt x="52984" y="45251"/>
                  <a:pt x="52975" y="45469"/>
                  <a:pt x="53104" y="45608"/>
                </a:cubicBezTo>
                <a:cubicBezTo>
                  <a:pt x="53198" y="45707"/>
                  <a:pt x="53295" y="45807"/>
                  <a:pt x="53394" y="45905"/>
                </a:cubicBezTo>
                <a:cubicBezTo>
                  <a:pt x="53460" y="45967"/>
                  <a:pt x="53547" y="46000"/>
                  <a:pt x="53632" y="46000"/>
                </a:cubicBezTo>
                <a:cubicBezTo>
                  <a:pt x="53723" y="46000"/>
                  <a:pt x="53811" y="45966"/>
                  <a:pt x="53877" y="45896"/>
                </a:cubicBezTo>
                <a:cubicBezTo>
                  <a:pt x="54009" y="45762"/>
                  <a:pt x="54006" y="45545"/>
                  <a:pt x="53869" y="45415"/>
                </a:cubicBezTo>
                <a:cubicBezTo>
                  <a:pt x="53776" y="45324"/>
                  <a:pt x="53690" y="45236"/>
                  <a:pt x="53606" y="45145"/>
                </a:cubicBezTo>
                <a:cubicBezTo>
                  <a:pt x="53538" y="45072"/>
                  <a:pt x="53446" y="45035"/>
                  <a:pt x="53354" y="45035"/>
                </a:cubicBezTo>
                <a:close/>
                <a:moveTo>
                  <a:pt x="25963" y="45055"/>
                </a:moveTo>
                <a:cubicBezTo>
                  <a:pt x="25898" y="45055"/>
                  <a:pt x="25832" y="45074"/>
                  <a:pt x="25774" y="45112"/>
                </a:cubicBezTo>
                <a:cubicBezTo>
                  <a:pt x="25586" y="45236"/>
                  <a:pt x="25398" y="45359"/>
                  <a:pt x="25207" y="45481"/>
                </a:cubicBezTo>
                <a:cubicBezTo>
                  <a:pt x="25047" y="45581"/>
                  <a:pt x="25000" y="45794"/>
                  <a:pt x="25103" y="45953"/>
                </a:cubicBezTo>
                <a:cubicBezTo>
                  <a:pt x="25167" y="46054"/>
                  <a:pt x="25278" y="46112"/>
                  <a:pt x="25391" y="46112"/>
                </a:cubicBezTo>
                <a:cubicBezTo>
                  <a:pt x="25454" y="46112"/>
                  <a:pt x="25517" y="46094"/>
                  <a:pt x="25572" y="46059"/>
                </a:cubicBezTo>
                <a:cubicBezTo>
                  <a:pt x="25767" y="45933"/>
                  <a:pt x="25960" y="45807"/>
                  <a:pt x="26151" y="45681"/>
                </a:cubicBezTo>
                <a:cubicBezTo>
                  <a:pt x="26311" y="45576"/>
                  <a:pt x="26351" y="45364"/>
                  <a:pt x="26247" y="45208"/>
                </a:cubicBezTo>
                <a:cubicBezTo>
                  <a:pt x="26181" y="45108"/>
                  <a:pt x="26073" y="45055"/>
                  <a:pt x="25963" y="45055"/>
                </a:cubicBezTo>
                <a:close/>
                <a:moveTo>
                  <a:pt x="9750" y="45516"/>
                </a:moveTo>
                <a:cubicBezTo>
                  <a:pt x="9642" y="45516"/>
                  <a:pt x="9534" y="45567"/>
                  <a:pt x="9468" y="45663"/>
                </a:cubicBezTo>
                <a:cubicBezTo>
                  <a:pt x="9360" y="45820"/>
                  <a:pt x="9402" y="46033"/>
                  <a:pt x="9555" y="46139"/>
                </a:cubicBezTo>
                <a:cubicBezTo>
                  <a:pt x="9746" y="46271"/>
                  <a:pt x="9949" y="46400"/>
                  <a:pt x="10154" y="46520"/>
                </a:cubicBezTo>
                <a:cubicBezTo>
                  <a:pt x="10210" y="46553"/>
                  <a:pt x="10269" y="46567"/>
                  <a:pt x="10326" y="46567"/>
                </a:cubicBezTo>
                <a:cubicBezTo>
                  <a:pt x="10445" y="46567"/>
                  <a:pt x="10558" y="46510"/>
                  <a:pt x="10622" y="46397"/>
                </a:cubicBezTo>
                <a:cubicBezTo>
                  <a:pt x="10717" y="46233"/>
                  <a:pt x="10664" y="46025"/>
                  <a:pt x="10500" y="45929"/>
                </a:cubicBezTo>
                <a:cubicBezTo>
                  <a:pt x="10307" y="45818"/>
                  <a:pt x="10120" y="45698"/>
                  <a:pt x="9944" y="45576"/>
                </a:cubicBezTo>
                <a:cubicBezTo>
                  <a:pt x="9885" y="45536"/>
                  <a:pt x="9818" y="45516"/>
                  <a:pt x="9750" y="45516"/>
                </a:cubicBezTo>
                <a:close/>
                <a:moveTo>
                  <a:pt x="24207" y="46113"/>
                </a:moveTo>
                <a:cubicBezTo>
                  <a:pt x="24155" y="46113"/>
                  <a:pt x="24102" y="46125"/>
                  <a:pt x="24053" y="46150"/>
                </a:cubicBezTo>
                <a:cubicBezTo>
                  <a:pt x="23857" y="46251"/>
                  <a:pt x="23655" y="46344"/>
                  <a:pt x="23454" y="46433"/>
                </a:cubicBezTo>
                <a:cubicBezTo>
                  <a:pt x="23282" y="46510"/>
                  <a:pt x="23202" y="46709"/>
                  <a:pt x="23278" y="46883"/>
                </a:cubicBezTo>
                <a:cubicBezTo>
                  <a:pt x="23332" y="47014"/>
                  <a:pt x="23457" y="47088"/>
                  <a:pt x="23591" y="47088"/>
                </a:cubicBezTo>
                <a:cubicBezTo>
                  <a:pt x="23636" y="47088"/>
                  <a:pt x="23683" y="47080"/>
                  <a:pt x="23726" y="47061"/>
                </a:cubicBezTo>
                <a:cubicBezTo>
                  <a:pt x="23942" y="46967"/>
                  <a:pt x="24154" y="46868"/>
                  <a:pt x="24363" y="46762"/>
                </a:cubicBezTo>
                <a:cubicBezTo>
                  <a:pt x="24533" y="46675"/>
                  <a:pt x="24597" y="46468"/>
                  <a:pt x="24514" y="46301"/>
                </a:cubicBezTo>
                <a:cubicBezTo>
                  <a:pt x="24452" y="46181"/>
                  <a:pt x="24331" y="46113"/>
                  <a:pt x="24207" y="46113"/>
                </a:cubicBezTo>
                <a:close/>
                <a:moveTo>
                  <a:pt x="11551" y="46489"/>
                </a:moveTo>
                <a:cubicBezTo>
                  <a:pt x="11416" y="46489"/>
                  <a:pt x="11289" y="46569"/>
                  <a:pt x="11234" y="46701"/>
                </a:cubicBezTo>
                <a:cubicBezTo>
                  <a:pt x="11161" y="46875"/>
                  <a:pt x="11244" y="47074"/>
                  <a:pt x="11418" y="47147"/>
                </a:cubicBezTo>
                <a:cubicBezTo>
                  <a:pt x="11630" y="47236"/>
                  <a:pt x="11852" y="47321"/>
                  <a:pt x="12077" y="47399"/>
                </a:cubicBezTo>
                <a:cubicBezTo>
                  <a:pt x="12113" y="47413"/>
                  <a:pt x="12151" y="47419"/>
                  <a:pt x="12190" y="47419"/>
                </a:cubicBezTo>
                <a:cubicBezTo>
                  <a:pt x="12330" y="47419"/>
                  <a:pt x="12462" y="47330"/>
                  <a:pt x="12509" y="47187"/>
                </a:cubicBezTo>
                <a:cubicBezTo>
                  <a:pt x="12572" y="47008"/>
                  <a:pt x="12478" y="46815"/>
                  <a:pt x="12299" y="46753"/>
                </a:cubicBezTo>
                <a:cubicBezTo>
                  <a:pt x="12089" y="46678"/>
                  <a:pt x="11880" y="46600"/>
                  <a:pt x="11680" y="46515"/>
                </a:cubicBezTo>
                <a:cubicBezTo>
                  <a:pt x="11638" y="46498"/>
                  <a:pt x="11594" y="46489"/>
                  <a:pt x="11551" y="46489"/>
                </a:cubicBezTo>
                <a:close/>
                <a:moveTo>
                  <a:pt x="22311" y="46877"/>
                </a:moveTo>
                <a:cubicBezTo>
                  <a:pt x="22278" y="46877"/>
                  <a:pt x="22244" y="46882"/>
                  <a:pt x="22211" y="46892"/>
                </a:cubicBezTo>
                <a:cubicBezTo>
                  <a:pt x="22002" y="46956"/>
                  <a:pt x="21785" y="47015"/>
                  <a:pt x="21570" y="47067"/>
                </a:cubicBezTo>
                <a:cubicBezTo>
                  <a:pt x="21385" y="47111"/>
                  <a:pt x="21272" y="47297"/>
                  <a:pt x="21318" y="47479"/>
                </a:cubicBezTo>
                <a:cubicBezTo>
                  <a:pt x="21358" y="47636"/>
                  <a:pt x="21497" y="47740"/>
                  <a:pt x="21650" y="47740"/>
                </a:cubicBezTo>
                <a:cubicBezTo>
                  <a:pt x="21676" y="47740"/>
                  <a:pt x="21702" y="47737"/>
                  <a:pt x="21731" y="47730"/>
                </a:cubicBezTo>
                <a:cubicBezTo>
                  <a:pt x="21959" y="47676"/>
                  <a:pt x="22187" y="47613"/>
                  <a:pt x="22409" y="47545"/>
                </a:cubicBezTo>
                <a:cubicBezTo>
                  <a:pt x="22588" y="47492"/>
                  <a:pt x="22691" y="47300"/>
                  <a:pt x="22637" y="47120"/>
                </a:cubicBezTo>
                <a:cubicBezTo>
                  <a:pt x="22593" y="46972"/>
                  <a:pt x="22457" y="46877"/>
                  <a:pt x="22311" y="46877"/>
                </a:cubicBezTo>
                <a:close/>
                <a:moveTo>
                  <a:pt x="13504" y="47115"/>
                </a:moveTo>
                <a:cubicBezTo>
                  <a:pt x="13346" y="47115"/>
                  <a:pt x="13206" y="47222"/>
                  <a:pt x="13168" y="47380"/>
                </a:cubicBezTo>
                <a:cubicBezTo>
                  <a:pt x="13128" y="47565"/>
                  <a:pt x="13239" y="47747"/>
                  <a:pt x="13425" y="47790"/>
                </a:cubicBezTo>
                <a:cubicBezTo>
                  <a:pt x="13648" y="47843"/>
                  <a:pt x="13879" y="47891"/>
                  <a:pt x="14112" y="47931"/>
                </a:cubicBezTo>
                <a:cubicBezTo>
                  <a:pt x="14131" y="47935"/>
                  <a:pt x="14154" y="47936"/>
                  <a:pt x="14173" y="47936"/>
                </a:cubicBezTo>
                <a:cubicBezTo>
                  <a:pt x="14336" y="47936"/>
                  <a:pt x="14479" y="47818"/>
                  <a:pt x="14506" y="47653"/>
                </a:cubicBezTo>
                <a:cubicBezTo>
                  <a:pt x="14539" y="47467"/>
                  <a:pt x="14418" y="47288"/>
                  <a:pt x="14230" y="47257"/>
                </a:cubicBezTo>
                <a:cubicBezTo>
                  <a:pt x="14011" y="47217"/>
                  <a:pt x="13792" y="47173"/>
                  <a:pt x="13578" y="47123"/>
                </a:cubicBezTo>
                <a:cubicBezTo>
                  <a:pt x="13553" y="47118"/>
                  <a:pt x="13528" y="47115"/>
                  <a:pt x="13504" y="47115"/>
                </a:cubicBezTo>
                <a:close/>
                <a:moveTo>
                  <a:pt x="20307" y="47314"/>
                </a:moveTo>
                <a:cubicBezTo>
                  <a:pt x="20291" y="47314"/>
                  <a:pt x="20275" y="47316"/>
                  <a:pt x="20259" y="47318"/>
                </a:cubicBezTo>
                <a:cubicBezTo>
                  <a:pt x="20038" y="47349"/>
                  <a:pt x="19816" y="47375"/>
                  <a:pt x="19595" y="47398"/>
                </a:cubicBezTo>
                <a:cubicBezTo>
                  <a:pt x="19407" y="47417"/>
                  <a:pt x="19268" y="47584"/>
                  <a:pt x="19289" y="47771"/>
                </a:cubicBezTo>
                <a:cubicBezTo>
                  <a:pt x="19307" y="47947"/>
                  <a:pt x="19454" y="48079"/>
                  <a:pt x="19628" y="48079"/>
                </a:cubicBezTo>
                <a:cubicBezTo>
                  <a:pt x="19639" y="48079"/>
                  <a:pt x="19651" y="48077"/>
                  <a:pt x="19663" y="48077"/>
                </a:cubicBezTo>
                <a:cubicBezTo>
                  <a:pt x="19894" y="48056"/>
                  <a:pt x="20125" y="48027"/>
                  <a:pt x="20355" y="47996"/>
                </a:cubicBezTo>
                <a:cubicBezTo>
                  <a:pt x="20542" y="47969"/>
                  <a:pt x="20673" y="47796"/>
                  <a:pt x="20647" y="47608"/>
                </a:cubicBezTo>
                <a:cubicBezTo>
                  <a:pt x="20623" y="47438"/>
                  <a:pt x="20476" y="47314"/>
                  <a:pt x="20307" y="47314"/>
                </a:cubicBezTo>
                <a:close/>
                <a:moveTo>
                  <a:pt x="15531" y="47425"/>
                </a:moveTo>
                <a:cubicBezTo>
                  <a:pt x="15355" y="47425"/>
                  <a:pt x="15204" y="47561"/>
                  <a:pt x="15189" y="47740"/>
                </a:cubicBezTo>
                <a:cubicBezTo>
                  <a:pt x="15174" y="47930"/>
                  <a:pt x="15315" y="48093"/>
                  <a:pt x="15504" y="48107"/>
                </a:cubicBezTo>
                <a:cubicBezTo>
                  <a:pt x="15636" y="48117"/>
                  <a:pt x="15766" y="48124"/>
                  <a:pt x="15900" y="48131"/>
                </a:cubicBezTo>
                <a:lnTo>
                  <a:pt x="16197" y="48145"/>
                </a:lnTo>
                <a:lnTo>
                  <a:pt x="16215" y="47804"/>
                </a:lnTo>
                <a:lnTo>
                  <a:pt x="16217" y="47462"/>
                </a:lnTo>
                <a:lnTo>
                  <a:pt x="15935" y="47450"/>
                </a:lnTo>
                <a:cubicBezTo>
                  <a:pt x="15808" y="47443"/>
                  <a:pt x="15683" y="47434"/>
                  <a:pt x="15556" y="47425"/>
                </a:cubicBezTo>
                <a:cubicBezTo>
                  <a:pt x="15548" y="47425"/>
                  <a:pt x="15539" y="47425"/>
                  <a:pt x="15531" y="47425"/>
                </a:cubicBezTo>
                <a:close/>
                <a:moveTo>
                  <a:pt x="18275" y="47482"/>
                </a:moveTo>
                <a:cubicBezTo>
                  <a:pt x="18267" y="47482"/>
                  <a:pt x="18260" y="47482"/>
                  <a:pt x="18252" y="47483"/>
                </a:cubicBezTo>
                <a:cubicBezTo>
                  <a:pt x="18031" y="47486"/>
                  <a:pt x="17805" y="47492"/>
                  <a:pt x="17579" y="47492"/>
                </a:cubicBezTo>
                <a:cubicBezTo>
                  <a:pt x="17390" y="47492"/>
                  <a:pt x="17238" y="47643"/>
                  <a:pt x="17238" y="47832"/>
                </a:cubicBezTo>
                <a:cubicBezTo>
                  <a:pt x="17238" y="48022"/>
                  <a:pt x="17390" y="48173"/>
                  <a:pt x="17579" y="48173"/>
                </a:cubicBezTo>
                <a:cubicBezTo>
                  <a:pt x="17814" y="48173"/>
                  <a:pt x="18043" y="48171"/>
                  <a:pt x="18271" y="48166"/>
                </a:cubicBezTo>
                <a:cubicBezTo>
                  <a:pt x="18460" y="48161"/>
                  <a:pt x="18611" y="48004"/>
                  <a:pt x="18605" y="47815"/>
                </a:cubicBezTo>
                <a:cubicBezTo>
                  <a:pt x="18598" y="47633"/>
                  <a:pt x="18454" y="47482"/>
                  <a:pt x="18275" y="474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370045">
            <a:off x="2291994" y="3303"/>
            <a:ext cx="4844841" cy="4991175"/>
          </a:xfrm>
          <a:prstGeom prst="roundRect">
            <a:avLst>
              <a:gd name="adj" fmla="val 624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370045">
            <a:off x="2172767" y="149018"/>
            <a:ext cx="4844841" cy="4991175"/>
          </a:xfrm>
          <a:prstGeom prst="roundRect">
            <a:avLst>
              <a:gd name="adj" fmla="val 6249"/>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subTitle" idx="1"/>
          </p:nvPr>
        </p:nvSpPr>
        <p:spPr>
          <a:xfrm rot="-342150">
            <a:off x="2629191" y="4028839"/>
            <a:ext cx="4223903" cy="46911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2"/>
              </a:buClr>
              <a:buSzPts val="1400"/>
              <a:buNone/>
              <a:defRPr>
                <a:solidFill>
                  <a:schemeClr val="accent2"/>
                </a:solidFill>
                <a:latin typeface="Arial" panose="020B0604020202020204" pitchFamily="34" charset="0"/>
                <a:cs typeface="Arial" panose="020B0604020202020204" pitchFamily="34" charset="0"/>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15" name="Google Shape;15;p2"/>
          <p:cNvSpPr txBox="1">
            <a:spLocks noGrp="1"/>
          </p:cNvSpPr>
          <p:nvPr>
            <p:ph type="ctrTitle"/>
          </p:nvPr>
        </p:nvSpPr>
        <p:spPr>
          <a:xfrm rot="-342150">
            <a:off x="2542843" y="3094243"/>
            <a:ext cx="4223903" cy="605410"/>
          </a:xfrm>
          <a:prstGeom prst="rect">
            <a:avLst/>
          </a:prstGeom>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a:solidFill>
                  <a:schemeClr val="lt1"/>
                </a:solidFill>
                <a:latin typeface="Abadi" panose="020B0604020104020204" pitchFamily="34" charset="0"/>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16" name="Google Shape;16;p2"/>
          <p:cNvSpPr txBox="1">
            <a:spLocks noGrp="1"/>
          </p:cNvSpPr>
          <p:nvPr>
            <p:ph type="ctrTitle" idx="2"/>
          </p:nvPr>
        </p:nvSpPr>
        <p:spPr>
          <a:xfrm rot="-342150">
            <a:off x="2390670" y="538094"/>
            <a:ext cx="4223903" cy="2668511"/>
          </a:xfrm>
          <a:prstGeom prst="rect">
            <a:avLst/>
          </a:prstGeom>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lvl1pPr lvl="0" algn="ctr">
              <a:spcBef>
                <a:spcPts val="0"/>
              </a:spcBef>
              <a:spcAft>
                <a:spcPts val="0"/>
              </a:spcAft>
              <a:buClr>
                <a:schemeClr val="lt1"/>
              </a:buClr>
              <a:buSzPts val="5200"/>
              <a:buNone/>
              <a:defRPr sz="5200">
                <a:solidFill>
                  <a:schemeClr val="lt1"/>
                </a:solidFill>
                <a:latin typeface="Abadi" panose="020B0604020104020204" pitchFamily="34" charset="0"/>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7" name="Google Shape;17;p2"/>
          <p:cNvSpPr/>
          <p:nvPr/>
        </p:nvSpPr>
        <p:spPr>
          <a:xfrm rot="1435394" flipH="1">
            <a:off x="-283757" y="-336054"/>
            <a:ext cx="1400533" cy="1181903"/>
          </a:xfrm>
          <a:custGeom>
            <a:avLst/>
            <a:gdLst/>
            <a:ahLst/>
            <a:cxnLst/>
            <a:rect l="l" t="t" r="r" b="b"/>
            <a:pathLst>
              <a:path w="29762" h="25116" extrusionOk="0">
                <a:moveTo>
                  <a:pt x="4020" y="1"/>
                </a:moveTo>
                <a:cubicBezTo>
                  <a:pt x="3997" y="1"/>
                  <a:pt x="3974" y="3"/>
                  <a:pt x="3951" y="8"/>
                </a:cubicBezTo>
                <a:cubicBezTo>
                  <a:pt x="3704" y="55"/>
                  <a:pt x="3464" y="131"/>
                  <a:pt x="3231" y="230"/>
                </a:cubicBezTo>
                <a:cubicBezTo>
                  <a:pt x="3059" y="307"/>
                  <a:pt x="2979" y="507"/>
                  <a:pt x="3052" y="681"/>
                </a:cubicBezTo>
                <a:cubicBezTo>
                  <a:pt x="3110" y="809"/>
                  <a:pt x="3235" y="887"/>
                  <a:pt x="3369" y="887"/>
                </a:cubicBezTo>
                <a:cubicBezTo>
                  <a:pt x="3414" y="887"/>
                  <a:pt x="3459" y="879"/>
                  <a:pt x="3502" y="860"/>
                </a:cubicBezTo>
                <a:cubicBezTo>
                  <a:pt x="3690" y="778"/>
                  <a:pt x="3885" y="715"/>
                  <a:pt x="4085" y="677"/>
                </a:cubicBezTo>
                <a:cubicBezTo>
                  <a:pt x="4269" y="639"/>
                  <a:pt x="4389" y="460"/>
                  <a:pt x="4352" y="274"/>
                </a:cubicBezTo>
                <a:cubicBezTo>
                  <a:pt x="4320" y="113"/>
                  <a:pt x="4178" y="1"/>
                  <a:pt x="4020" y="1"/>
                </a:cubicBezTo>
                <a:close/>
                <a:moveTo>
                  <a:pt x="2244" y="965"/>
                </a:moveTo>
                <a:cubicBezTo>
                  <a:pt x="2158" y="965"/>
                  <a:pt x="2072" y="997"/>
                  <a:pt x="2006" y="1061"/>
                </a:cubicBezTo>
                <a:cubicBezTo>
                  <a:pt x="1836" y="1226"/>
                  <a:pt x="1674" y="1411"/>
                  <a:pt x="1519" y="1609"/>
                </a:cubicBezTo>
                <a:cubicBezTo>
                  <a:pt x="1403" y="1758"/>
                  <a:pt x="1431" y="1974"/>
                  <a:pt x="1580" y="2088"/>
                </a:cubicBezTo>
                <a:cubicBezTo>
                  <a:pt x="1641" y="2135"/>
                  <a:pt x="1714" y="2160"/>
                  <a:pt x="1789" y="2160"/>
                </a:cubicBezTo>
                <a:cubicBezTo>
                  <a:pt x="1891" y="2160"/>
                  <a:pt x="1992" y="2114"/>
                  <a:pt x="2060" y="2024"/>
                </a:cubicBezTo>
                <a:cubicBezTo>
                  <a:pt x="2192" y="1852"/>
                  <a:pt x="2336" y="1690"/>
                  <a:pt x="2482" y="1550"/>
                </a:cubicBezTo>
                <a:cubicBezTo>
                  <a:pt x="2616" y="1419"/>
                  <a:pt x="2618" y="1202"/>
                  <a:pt x="2487" y="1068"/>
                </a:cubicBezTo>
                <a:cubicBezTo>
                  <a:pt x="2421" y="999"/>
                  <a:pt x="2332" y="965"/>
                  <a:pt x="2244" y="965"/>
                </a:cubicBezTo>
                <a:close/>
                <a:moveTo>
                  <a:pt x="1089" y="2646"/>
                </a:moveTo>
                <a:cubicBezTo>
                  <a:pt x="960" y="2646"/>
                  <a:pt x="837" y="2719"/>
                  <a:pt x="779" y="2844"/>
                </a:cubicBezTo>
                <a:cubicBezTo>
                  <a:pt x="680" y="3055"/>
                  <a:pt x="589" y="3279"/>
                  <a:pt x="510" y="3505"/>
                </a:cubicBezTo>
                <a:cubicBezTo>
                  <a:pt x="443" y="3684"/>
                  <a:pt x="537" y="3879"/>
                  <a:pt x="715" y="3941"/>
                </a:cubicBezTo>
                <a:cubicBezTo>
                  <a:pt x="755" y="3955"/>
                  <a:pt x="791" y="3962"/>
                  <a:pt x="829" y="3962"/>
                </a:cubicBezTo>
                <a:cubicBezTo>
                  <a:pt x="970" y="3962"/>
                  <a:pt x="1102" y="3875"/>
                  <a:pt x="1154" y="3736"/>
                </a:cubicBezTo>
                <a:cubicBezTo>
                  <a:pt x="1227" y="3527"/>
                  <a:pt x="1311" y="3324"/>
                  <a:pt x="1399" y="3131"/>
                </a:cubicBezTo>
                <a:cubicBezTo>
                  <a:pt x="1478" y="2959"/>
                  <a:pt x="1403" y="2758"/>
                  <a:pt x="1233" y="2678"/>
                </a:cubicBezTo>
                <a:cubicBezTo>
                  <a:pt x="1186" y="2656"/>
                  <a:pt x="1137" y="2646"/>
                  <a:pt x="1089" y="2646"/>
                </a:cubicBezTo>
                <a:close/>
                <a:moveTo>
                  <a:pt x="479" y="4600"/>
                </a:moveTo>
                <a:cubicBezTo>
                  <a:pt x="316" y="4600"/>
                  <a:pt x="172" y="4715"/>
                  <a:pt x="141" y="4880"/>
                </a:cubicBezTo>
                <a:cubicBezTo>
                  <a:pt x="98" y="5112"/>
                  <a:pt x="66" y="5349"/>
                  <a:pt x="42" y="5583"/>
                </a:cubicBezTo>
                <a:cubicBezTo>
                  <a:pt x="25" y="5771"/>
                  <a:pt x="162" y="5938"/>
                  <a:pt x="348" y="5957"/>
                </a:cubicBezTo>
                <a:cubicBezTo>
                  <a:pt x="358" y="5961"/>
                  <a:pt x="372" y="5961"/>
                  <a:pt x="383" y="5961"/>
                </a:cubicBezTo>
                <a:cubicBezTo>
                  <a:pt x="556" y="5961"/>
                  <a:pt x="704" y="5830"/>
                  <a:pt x="723" y="5653"/>
                </a:cubicBezTo>
                <a:cubicBezTo>
                  <a:pt x="746" y="5436"/>
                  <a:pt x="775" y="5217"/>
                  <a:pt x="815" y="5001"/>
                </a:cubicBezTo>
                <a:cubicBezTo>
                  <a:pt x="848" y="4815"/>
                  <a:pt x="723" y="4640"/>
                  <a:pt x="539" y="4605"/>
                </a:cubicBezTo>
                <a:cubicBezTo>
                  <a:pt x="519" y="4601"/>
                  <a:pt x="499" y="4600"/>
                  <a:pt x="479" y="4600"/>
                </a:cubicBezTo>
                <a:close/>
                <a:moveTo>
                  <a:pt x="4822" y="7033"/>
                </a:moveTo>
                <a:cubicBezTo>
                  <a:pt x="4771" y="7035"/>
                  <a:pt x="4716" y="7035"/>
                  <a:pt x="4660" y="7038"/>
                </a:cubicBezTo>
                <a:cubicBezTo>
                  <a:pt x="4472" y="7047"/>
                  <a:pt x="4328" y="7207"/>
                  <a:pt x="4337" y="7396"/>
                </a:cubicBezTo>
                <a:cubicBezTo>
                  <a:pt x="4345" y="7581"/>
                  <a:pt x="4499" y="7720"/>
                  <a:pt x="4681" y="7720"/>
                </a:cubicBezTo>
                <a:cubicBezTo>
                  <a:pt x="4686" y="7720"/>
                  <a:pt x="4690" y="7720"/>
                  <a:pt x="4695" y="7719"/>
                </a:cubicBezTo>
                <a:cubicBezTo>
                  <a:pt x="4716" y="7719"/>
                  <a:pt x="4738" y="7719"/>
                  <a:pt x="4759" y="7719"/>
                </a:cubicBezTo>
                <a:cubicBezTo>
                  <a:pt x="4780" y="7719"/>
                  <a:pt x="4801" y="7719"/>
                  <a:pt x="4822" y="7718"/>
                </a:cubicBezTo>
                <a:cubicBezTo>
                  <a:pt x="4987" y="7718"/>
                  <a:pt x="5131" y="7737"/>
                  <a:pt x="5251" y="7773"/>
                </a:cubicBezTo>
                <a:cubicBezTo>
                  <a:pt x="5286" y="7786"/>
                  <a:pt x="5319" y="7789"/>
                  <a:pt x="5353" y="7789"/>
                </a:cubicBezTo>
                <a:cubicBezTo>
                  <a:pt x="5499" y="7789"/>
                  <a:pt x="5633" y="7695"/>
                  <a:pt x="5680" y="7547"/>
                </a:cubicBezTo>
                <a:cubicBezTo>
                  <a:pt x="5736" y="7368"/>
                  <a:pt x="5637" y="7177"/>
                  <a:pt x="5456" y="7120"/>
                </a:cubicBezTo>
                <a:cubicBezTo>
                  <a:pt x="5268" y="7064"/>
                  <a:pt x="5056" y="7033"/>
                  <a:pt x="4822" y="7033"/>
                </a:cubicBezTo>
                <a:close/>
                <a:moveTo>
                  <a:pt x="351" y="6643"/>
                </a:moveTo>
                <a:cubicBezTo>
                  <a:pt x="345" y="6643"/>
                  <a:pt x="339" y="6643"/>
                  <a:pt x="332" y="6644"/>
                </a:cubicBezTo>
                <a:cubicBezTo>
                  <a:pt x="145" y="6654"/>
                  <a:pt x="0" y="6817"/>
                  <a:pt x="14" y="7007"/>
                </a:cubicBezTo>
                <a:cubicBezTo>
                  <a:pt x="32" y="7250"/>
                  <a:pt x="58" y="7488"/>
                  <a:pt x="96" y="7719"/>
                </a:cubicBezTo>
                <a:cubicBezTo>
                  <a:pt x="124" y="7886"/>
                  <a:pt x="268" y="8005"/>
                  <a:pt x="433" y="8005"/>
                </a:cubicBezTo>
                <a:cubicBezTo>
                  <a:pt x="452" y="8005"/>
                  <a:pt x="470" y="8005"/>
                  <a:pt x="489" y="8001"/>
                </a:cubicBezTo>
                <a:cubicBezTo>
                  <a:pt x="675" y="7971"/>
                  <a:pt x="800" y="7796"/>
                  <a:pt x="770" y="7608"/>
                </a:cubicBezTo>
                <a:cubicBezTo>
                  <a:pt x="735" y="7400"/>
                  <a:pt x="711" y="7184"/>
                  <a:pt x="696" y="6963"/>
                </a:cubicBezTo>
                <a:cubicBezTo>
                  <a:pt x="685" y="6781"/>
                  <a:pt x="526" y="6643"/>
                  <a:pt x="351" y="6643"/>
                </a:cubicBezTo>
                <a:close/>
                <a:moveTo>
                  <a:pt x="3448" y="7550"/>
                </a:moveTo>
                <a:cubicBezTo>
                  <a:pt x="3365" y="7550"/>
                  <a:pt x="3282" y="7580"/>
                  <a:pt x="3216" y="7641"/>
                </a:cubicBezTo>
                <a:cubicBezTo>
                  <a:pt x="3040" y="7805"/>
                  <a:pt x="2875" y="7999"/>
                  <a:pt x="2725" y="8223"/>
                </a:cubicBezTo>
                <a:cubicBezTo>
                  <a:pt x="2621" y="8380"/>
                  <a:pt x="2661" y="8590"/>
                  <a:pt x="2818" y="8698"/>
                </a:cubicBezTo>
                <a:cubicBezTo>
                  <a:pt x="2877" y="8736"/>
                  <a:pt x="2944" y="8755"/>
                  <a:pt x="3009" y="8755"/>
                </a:cubicBezTo>
                <a:cubicBezTo>
                  <a:pt x="3118" y="8755"/>
                  <a:pt x="3226" y="8701"/>
                  <a:pt x="3294" y="8604"/>
                </a:cubicBezTo>
                <a:cubicBezTo>
                  <a:pt x="3414" y="8422"/>
                  <a:pt x="3544" y="8267"/>
                  <a:pt x="3681" y="8142"/>
                </a:cubicBezTo>
                <a:cubicBezTo>
                  <a:pt x="3817" y="8013"/>
                  <a:pt x="3826" y="7798"/>
                  <a:pt x="3699" y="7659"/>
                </a:cubicBezTo>
                <a:cubicBezTo>
                  <a:pt x="3631" y="7587"/>
                  <a:pt x="3540" y="7550"/>
                  <a:pt x="3448" y="7550"/>
                </a:cubicBezTo>
                <a:close/>
                <a:moveTo>
                  <a:pt x="22118" y="8674"/>
                </a:moveTo>
                <a:cubicBezTo>
                  <a:pt x="21943" y="8675"/>
                  <a:pt x="21758" y="8677"/>
                  <a:pt x="21578" y="8686"/>
                </a:cubicBezTo>
                <a:cubicBezTo>
                  <a:pt x="21388" y="8694"/>
                  <a:pt x="21244" y="8856"/>
                  <a:pt x="21254" y="9046"/>
                </a:cubicBezTo>
                <a:cubicBezTo>
                  <a:pt x="21263" y="9228"/>
                  <a:pt x="21414" y="9369"/>
                  <a:pt x="21595" y="9369"/>
                </a:cubicBezTo>
                <a:cubicBezTo>
                  <a:pt x="21602" y="9369"/>
                  <a:pt x="21609" y="9369"/>
                  <a:pt x="21616" y="9371"/>
                </a:cubicBezTo>
                <a:cubicBezTo>
                  <a:pt x="21779" y="9362"/>
                  <a:pt x="21943" y="9358"/>
                  <a:pt x="22108" y="9358"/>
                </a:cubicBezTo>
                <a:cubicBezTo>
                  <a:pt x="22163" y="9358"/>
                  <a:pt x="22219" y="9360"/>
                  <a:pt x="22275" y="9360"/>
                </a:cubicBezTo>
                <a:lnTo>
                  <a:pt x="22281" y="9360"/>
                </a:lnTo>
                <a:cubicBezTo>
                  <a:pt x="22466" y="9360"/>
                  <a:pt x="22620" y="9211"/>
                  <a:pt x="22622" y="9023"/>
                </a:cubicBezTo>
                <a:cubicBezTo>
                  <a:pt x="22626" y="8834"/>
                  <a:pt x="22474" y="8677"/>
                  <a:pt x="22287" y="8675"/>
                </a:cubicBezTo>
                <a:cubicBezTo>
                  <a:pt x="22229" y="8674"/>
                  <a:pt x="22175" y="8674"/>
                  <a:pt x="22118" y="8674"/>
                </a:cubicBezTo>
                <a:close/>
                <a:moveTo>
                  <a:pt x="5993" y="8170"/>
                </a:moveTo>
                <a:cubicBezTo>
                  <a:pt x="5823" y="8170"/>
                  <a:pt x="5673" y="8292"/>
                  <a:pt x="5649" y="8465"/>
                </a:cubicBezTo>
                <a:cubicBezTo>
                  <a:pt x="5624" y="8632"/>
                  <a:pt x="5560" y="8814"/>
                  <a:pt x="5465" y="8995"/>
                </a:cubicBezTo>
                <a:cubicBezTo>
                  <a:pt x="5372" y="9162"/>
                  <a:pt x="5435" y="9369"/>
                  <a:pt x="5604" y="9457"/>
                </a:cubicBezTo>
                <a:cubicBezTo>
                  <a:pt x="5656" y="9485"/>
                  <a:pt x="5710" y="9499"/>
                  <a:pt x="5764" y="9499"/>
                </a:cubicBezTo>
                <a:cubicBezTo>
                  <a:pt x="5885" y="9499"/>
                  <a:pt x="6005" y="9433"/>
                  <a:pt x="6068" y="9317"/>
                </a:cubicBezTo>
                <a:cubicBezTo>
                  <a:pt x="6205" y="9065"/>
                  <a:pt x="6292" y="8811"/>
                  <a:pt x="6327" y="8561"/>
                </a:cubicBezTo>
                <a:cubicBezTo>
                  <a:pt x="6353" y="8373"/>
                  <a:pt x="6222" y="8199"/>
                  <a:pt x="6036" y="8173"/>
                </a:cubicBezTo>
                <a:cubicBezTo>
                  <a:pt x="6022" y="8171"/>
                  <a:pt x="6007" y="8170"/>
                  <a:pt x="5993" y="8170"/>
                </a:cubicBezTo>
                <a:close/>
                <a:moveTo>
                  <a:pt x="23637" y="8791"/>
                </a:moveTo>
                <a:cubicBezTo>
                  <a:pt x="23475" y="8791"/>
                  <a:pt x="23330" y="8912"/>
                  <a:pt x="23302" y="9080"/>
                </a:cubicBezTo>
                <a:cubicBezTo>
                  <a:pt x="23274" y="9266"/>
                  <a:pt x="23401" y="9440"/>
                  <a:pt x="23587" y="9471"/>
                </a:cubicBezTo>
                <a:cubicBezTo>
                  <a:pt x="23804" y="9506"/>
                  <a:pt x="24021" y="9546"/>
                  <a:pt x="24233" y="9597"/>
                </a:cubicBezTo>
                <a:cubicBezTo>
                  <a:pt x="24259" y="9603"/>
                  <a:pt x="24285" y="9605"/>
                  <a:pt x="24311" y="9605"/>
                </a:cubicBezTo>
                <a:cubicBezTo>
                  <a:pt x="24466" y="9605"/>
                  <a:pt x="24607" y="9499"/>
                  <a:pt x="24643" y="9341"/>
                </a:cubicBezTo>
                <a:cubicBezTo>
                  <a:pt x="24687" y="9155"/>
                  <a:pt x="24574" y="8973"/>
                  <a:pt x="24388" y="8929"/>
                </a:cubicBezTo>
                <a:cubicBezTo>
                  <a:pt x="24160" y="8877"/>
                  <a:pt x="23927" y="8832"/>
                  <a:pt x="23693" y="8795"/>
                </a:cubicBezTo>
                <a:cubicBezTo>
                  <a:pt x="23674" y="8792"/>
                  <a:pt x="23656" y="8791"/>
                  <a:pt x="23637" y="8791"/>
                </a:cubicBezTo>
                <a:close/>
                <a:moveTo>
                  <a:pt x="20239" y="8850"/>
                </a:moveTo>
                <a:cubicBezTo>
                  <a:pt x="20218" y="8850"/>
                  <a:pt x="20196" y="8852"/>
                  <a:pt x="20175" y="8856"/>
                </a:cubicBezTo>
                <a:cubicBezTo>
                  <a:pt x="19942" y="8901"/>
                  <a:pt x="19709" y="8953"/>
                  <a:pt x="19485" y="9014"/>
                </a:cubicBezTo>
                <a:cubicBezTo>
                  <a:pt x="19303" y="9063"/>
                  <a:pt x="19195" y="9249"/>
                  <a:pt x="19242" y="9431"/>
                </a:cubicBezTo>
                <a:cubicBezTo>
                  <a:pt x="19283" y="9586"/>
                  <a:pt x="19421" y="9685"/>
                  <a:pt x="19572" y="9685"/>
                </a:cubicBezTo>
                <a:cubicBezTo>
                  <a:pt x="19603" y="9685"/>
                  <a:pt x="19631" y="9683"/>
                  <a:pt x="19659" y="9675"/>
                </a:cubicBezTo>
                <a:cubicBezTo>
                  <a:pt x="19867" y="9619"/>
                  <a:pt x="20085" y="9569"/>
                  <a:pt x="20302" y="9527"/>
                </a:cubicBezTo>
                <a:cubicBezTo>
                  <a:pt x="20490" y="9492"/>
                  <a:pt x="20610" y="9311"/>
                  <a:pt x="20575" y="9127"/>
                </a:cubicBezTo>
                <a:cubicBezTo>
                  <a:pt x="20544" y="8963"/>
                  <a:pt x="20399" y="8850"/>
                  <a:pt x="20239" y="8850"/>
                </a:cubicBezTo>
                <a:close/>
                <a:moveTo>
                  <a:pt x="819" y="8628"/>
                </a:moveTo>
                <a:cubicBezTo>
                  <a:pt x="771" y="8628"/>
                  <a:pt x="723" y="8638"/>
                  <a:pt x="676" y="8660"/>
                </a:cubicBezTo>
                <a:cubicBezTo>
                  <a:pt x="504" y="8741"/>
                  <a:pt x="431" y="8943"/>
                  <a:pt x="510" y="9115"/>
                </a:cubicBezTo>
                <a:cubicBezTo>
                  <a:pt x="617" y="9350"/>
                  <a:pt x="746" y="9569"/>
                  <a:pt x="885" y="9762"/>
                </a:cubicBezTo>
                <a:cubicBezTo>
                  <a:pt x="953" y="9854"/>
                  <a:pt x="1057" y="9902"/>
                  <a:pt x="1163" y="9902"/>
                </a:cubicBezTo>
                <a:cubicBezTo>
                  <a:pt x="1233" y="9902"/>
                  <a:pt x="1302" y="9883"/>
                  <a:pt x="1363" y="9840"/>
                </a:cubicBezTo>
                <a:cubicBezTo>
                  <a:pt x="1514" y="9729"/>
                  <a:pt x="1549" y="9515"/>
                  <a:pt x="1439" y="9362"/>
                </a:cubicBezTo>
                <a:cubicBezTo>
                  <a:pt x="1323" y="9204"/>
                  <a:pt x="1222" y="9023"/>
                  <a:pt x="1130" y="8828"/>
                </a:cubicBezTo>
                <a:cubicBezTo>
                  <a:pt x="1072" y="8703"/>
                  <a:pt x="948" y="8628"/>
                  <a:pt x="819" y="8628"/>
                </a:cubicBezTo>
                <a:close/>
                <a:moveTo>
                  <a:pt x="25613" y="9334"/>
                </a:moveTo>
                <a:cubicBezTo>
                  <a:pt x="25478" y="9334"/>
                  <a:pt x="25351" y="9413"/>
                  <a:pt x="25297" y="9546"/>
                </a:cubicBezTo>
                <a:cubicBezTo>
                  <a:pt x="25227" y="9723"/>
                  <a:pt x="25311" y="9920"/>
                  <a:pt x="25486" y="9993"/>
                </a:cubicBezTo>
                <a:cubicBezTo>
                  <a:pt x="25688" y="10073"/>
                  <a:pt x="25890" y="10163"/>
                  <a:pt x="26084" y="10262"/>
                </a:cubicBezTo>
                <a:cubicBezTo>
                  <a:pt x="26131" y="10288"/>
                  <a:pt x="26183" y="10299"/>
                  <a:pt x="26235" y="10299"/>
                </a:cubicBezTo>
                <a:cubicBezTo>
                  <a:pt x="26362" y="10299"/>
                  <a:pt x="26480" y="10229"/>
                  <a:pt x="26541" y="10109"/>
                </a:cubicBezTo>
                <a:cubicBezTo>
                  <a:pt x="26626" y="9942"/>
                  <a:pt x="26559" y="9736"/>
                  <a:pt x="26390" y="9650"/>
                </a:cubicBezTo>
                <a:cubicBezTo>
                  <a:pt x="26180" y="9544"/>
                  <a:pt x="25963" y="9447"/>
                  <a:pt x="25742" y="9358"/>
                </a:cubicBezTo>
                <a:cubicBezTo>
                  <a:pt x="25700" y="9342"/>
                  <a:pt x="25656" y="9334"/>
                  <a:pt x="25613" y="9334"/>
                </a:cubicBezTo>
                <a:close/>
                <a:moveTo>
                  <a:pt x="18284" y="9446"/>
                </a:moveTo>
                <a:cubicBezTo>
                  <a:pt x="18238" y="9446"/>
                  <a:pt x="18192" y="9455"/>
                  <a:pt x="18147" y="9475"/>
                </a:cubicBezTo>
                <a:cubicBezTo>
                  <a:pt x="17928" y="9570"/>
                  <a:pt x="17712" y="9673"/>
                  <a:pt x="17507" y="9781"/>
                </a:cubicBezTo>
                <a:cubicBezTo>
                  <a:pt x="17339" y="9871"/>
                  <a:pt x="17274" y="10076"/>
                  <a:pt x="17363" y="10245"/>
                </a:cubicBezTo>
                <a:cubicBezTo>
                  <a:pt x="17424" y="10361"/>
                  <a:pt x="17544" y="10427"/>
                  <a:pt x="17665" y="10427"/>
                </a:cubicBezTo>
                <a:cubicBezTo>
                  <a:pt x="17719" y="10427"/>
                  <a:pt x="17773" y="10413"/>
                  <a:pt x="17825" y="10386"/>
                </a:cubicBezTo>
                <a:cubicBezTo>
                  <a:pt x="18016" y="10285"/>
                  <a:pt x="18215" y="10189"/>
                  <a:pt x="18420" y="10102"/>
                </a:cubicBezTo>
                <a:cubicBezTo>
                  <a:pt x="18593" y="10026"/>
                  <a:pt x="18672" y="9826"/>
                  <a:pt x="18597" y="9652"/>
                </a:cubicBezTo>
                <a:cubicBezTo>
                  <a:pt x="18540" y="9523"/>
                  <a:pt x="18415" y="9446"/>
                  <a:pt x="18284" y="9446"/>
                </a:cubicBezTo>
                <a:close/>
                <a:moveTo>
                  <a:pt x="4838" y="9801"/>
                </a:moveTo>
                <a:cubicBezTo>
                  <a:pt x="4777" y="9801"/>
                  <a:pt x="4716" y="9817"/>
                  <a:pt x="4660" y="9850"/>
                </a:cubicBezTo>
                <a:cubicBezTo>
                  <a:pt x="4561" y="9911"/>
                  <a:pt x="4457" y="9963"/>
                  <a:pt x="4352" y="10003"/>
                </a:cubicBezTo>
                <a:cubicBezTo>
                  <a:pt x="4271" y="10036"/>
                  <a:pt x="4191" y="10064"/>
                  <a:pt x="4111" y="10088"/>
                </a:cubicBezTo>
                <a:cubicBezTo>
                  <a:pt x="3930" y="10144"/>
                  <a:pt x="3831" y="10335"/>
                  <a:pt x="3886" y="10516"/>
                </a:cubicBezTo>
                <a:cubicBezTo>
                  <a:pt x="3933" y="10662"/>
                  <a:pt x="4067" y="10754"/>
                  <a:pt x="4213" y="10754"/>
                </a:cubicBezTo>
                <a:cubicBezTo>
                  <a:pt x="4248" y="10754"/>
                  <a:pt x="4283" y="10751"/>
                  <a:pt x="4316" y="10740"/>
                </a:cubicBezTo>
                <a:cubicBezTo>
                  <a:pt x="4406" y="10709"/>
                  <a:pt x="4500" y="10679"/>
                  <a:pt x="4594" y="10641"/>
                </a:cubicBezTo>
                <a:cubicBezTo>
                  <a:pt x="4738" y="10587"/>
                  <a:pt x="4881" y="10516"/>
                  <a:pt x="5016" y="10432"/>
                </a:cubicBezTo>
                <a:cubicBezTo>
                  <a:pt x="5178" y="10335"/>
                  <a:pt x="5228" y="10125"/>
                  <a:pt x="5129" y="9963"/>
                </a:cubicBezTo>
                <a:cubicBezTo>
                  <a:pt x="5065" y="9858"/>
                  <a:pt x="4953" y="9801"/>
                  <a:pt x="4838" y="9801"/>
                </a:cubicBezTo>
                <a:close/>
                <a:moveTo>
                  <a:pt x="2421" y="9302"/>
                </a:moveTo>
                <a:cubicBezTo>
                  <a:pt x="2278" y="9302"/>
                  <a:pt x="2145" y="9391"/>
                  <a:pt x="2096" y="9534"/>
                </a:cubicBezTo>
                <a:cubicBezTo>
                  <a:pt x="2023" y="9751"/>
                  <a:pt x="1954" y="9979"/>
                  <a:pt x="1895" y="10217"/>
                </a:cubicBezTo>
                <a:cubicBezTo>
                  <a:pt x="1888" y="10247"/>
                  <a:pt x="1884" y="10273"/>
                  <a:pt x="1884" y="10300"/>
                </a:cubicBezTo>
                <a:cubicBezTo>
                  <a:pt x="1823" y="10471"/>
                  <a:pt x="1905" y="10662"/>
                  <a:pt x="2075" y="10731"/>
                </a:cubicBezTo>
                <a:cubicBezTo>
                  <a:pt x="2312" y="10829"/>
                  <a:pt x="2566" y="10893"/>
                  <a:pt x="2832" y="10919"/>
                </a:cubicBezTo>
                <a:cubicBezTo>
                  <a:pt x="2842" y="10923"/>
                  <a:pt x="2856" y="10923"/>
                  <a:pt x="2866" y="10923"/>
                </a:cubicBezTo>
                <a:cubicBezTo>
                  <a:pt x="3040" y="10923"/>
                  <a:pt x="3188" y="10789"/>
                  <a:pt x="3207" y="10615"/>
                </a:cubicBezTo>
                <a:cubicBezTo>
                  <a:pt x="3224" y="10427"/>
                  <a:pt x="3087" y="10259"/>
                  <a:pt x="2901" y="10240"/>
                </a:cubicBezTo>
                <a:cubicBezTo>
                  <a:pt x="2800" y="10231"/>
                  <a:pt x="2703" y="10213"/>
                  <a:pt x="2609" y="10189"/>
                </a:cubicBezTo>
                <a:cubicBezTo>
                  <a:pt x="2651" y="10040"/>
                  <a:pt x="2696" y="9894"/>
                  <a:pt x="2745" y="9755"/>
                </a:cubicBezTo>
                <a:cubicBezTo>
                  <a:pt x="2805" y="9577"/>
                  <a:pt x="2710" y="9381"/>
                  <a:pt x="2531" y="9320"/>
                </a:cubicBezTo>
                <a:cubicBezTo>
                  <a:pt x="2494" y="9308"/>
                  <a:pt x="2457" y="9302"/>
                  <a:pt x="2421" y="9302"/>
                </a:cubicBezTo>
                <a:close/>
                <a:moveTo>
                  <a:pt x="27400" y="10330"/>
                </a:moveTo>
                <a:cubicBezTo>
                  <a:pt x="27297" y="10330"/>
                  <a:pt x="27196" y="10376"/>
                  <a:pt x="27129" y="10464"/>
                </a:cubicBezTo>
                <a:cubicBezTo>
                  <a:pt x="27014" y="10613"/>
                  <a:pt x="27042" y="10829"/>
                  <a:pt x="27191" y="10943"/>
                </a:cubicBezTo>
                <a:cubicBezTo>
                  <a:pt x="27356" y="11072"/>
                  <a:pt x="27515" y="11213"/>
                  <a:pt x="27659" y="11366"/>
                </a:cubicBezTo>
                <a:cubicBezTo>
                  <a:pt x="27727" y="11437"/>
                  <a:pt x="27815" y="11472"/>
                  <a:pt x="27906" y="11472"/>
                </a:cubicBezTo>
                <a:cubicBezTo>
                  <a:pt x="27991" y="11472"/>
                  <a:pt x="28076" y="11441"/>
                  <a:pt x="28144" y="11376"/>
                </a:cubicBezTo>
                <a:cubicBezTo>
                  <a:pt x="28279" y="11248"/>
                  <a:pt x="28286" y="11030"/>
                  <a:pt x="28156" y="10893"/>
                </a:cubicBezTo>
                <a:cubicBezTo>
                  <a:pt x="27987" y="10716"/>
                  <a:pt x="27805" y="10551"/>
                  <a:pt x="27608" y="10401"/>
                </a:cubicBezTo>
                <a:cubicBezTo>
                  <a:pt x="27546" y="10353"/>
                  <a:pt x="27472" y="10330"/>
                  <a:pt x="27400" y="10330"/>
                </a:cubicBezTo>
                <a:close/>
                <a:moveTo>
                  <a:pt x="16504" y="10465"/>
                </a:moveTo>
                <a:cubicBezTo>
                  <a:pt x="16437" y="10465"/>
                  <a:pt x="16369" y="10485"/>
                  <a:pt x="16310" y="10526"/>
                </a:cubicBezTo>
                <a:cubicBezTo>
                  <a:pt x="16120" y="10658"/>
                  <a:pt x="15934" y="10794"/>
                  <a:pt x="15747" y="10935"/>
                </a:cubicBezTo>
                <a:cubicBezTo>
                  <a:pt x="15595" y="11048"/>
                  <a:pt x="15564" y="11262"/>
                  <a:pt x="15677" y="11413"/>
                </a:cubicBezTo>
                <a:cubicBezTo>
                  <a:pt x="15745" y="11501"/>
                  <a:pt x="15847" y="11550"/>
                  <a:pt x="15950" y="11550"/>
                </a:cubicBezTo>
                <a:cubicBezTo>
                  <a:pt x="16023" y="11550"/>
                  <a:pt x="16094" y="11527"/>
                  <a:pt x="16155" y="11480"/>
                </a:cubicBezTo>
                <a:cubicBezTo>
                  <a:pt x="16338" y="11345"/>
                  <a:pt x="16518" y="11213"/>
                  <a:pt x="16701" y="11086"/>
                </a:cubicBezTo>
                <a:cubicBezTo>
                  <a:pt x="16855" y="10978"/>
                  <a:pt x="16894" y="10766"/>
                  <a:pt x="16784" y="10611"/>
                </a:cubicBezTo>
                <a:cubicBezTo>
                  <a:pt x="16718" y="10516"/>
                  <a:pt x="16612" y="10465"/>
                  <a:pt x="16504" y="10465"/>
                </a:cubicBezTo>
                <a:close/>
                <a:moveTo>
                  <a:pt x="1993" y="11305"/>
                </a:moveTo>
                <a:cubicBezTo>
                  <a:pt x="1821" y="11305"/>
                  <a:pt x="1675" y="11439"/>
                  <a:pt x="1658" y="11614"/>
                </a:cubicBezTo>
                <a:cubicBezTo>
                  <a:pt x="1636" y="11844"/>
                  <a:pt x="1625" y="12061"/>
                  <a:pt x="1625" y="12263"/>
                </a:cubicBezTo>
                <a:lnTo>
                  <a:pt x="1625" y="12334"/>
                </a:lnTo>
                <a:cubicBezTo>
                  <a:pt x="1627" y="12523"/>
                  <a:pt x="1780" y="12673"/>
                  <a:pt x="1966" y="12673"/>
                </a:cubicBezTo>
                <a:cubicBezTo>
                  <a:pt x="1966" y="12673"/>
                  <a:pt x="1969" y="12673"/>
                  <a:pt x="1971" y="12671"/>
                </a:cubicBezTo>
                <a:cubicBezTo>
                  <a:pt x="2161" y="12669"/>
                  <a:pt x="2312" y="12515"/>
                  <a:pt x="2310" y="12325"/>
                </a:cubicBezTo>
                <a:lnTo>
                  <a:pt x="2310" y="12263"/>
                </a:lnTo>
                <a:cubicBezTo>
                  <a:pt x="2310" y="12082"/>
                  <a:pt x="2319" y="11884"/>
                  <a:pt x="2338" y="11679"/>
                </a:cubicBezTo>
                <a:cubicBezTo>
                  <a:pt x="2355" y="11491"/>
                  <a:pt x="2216" y="11324"/>
                  <a:pt x="2030" y="11307"/>
                </a:cubicBezTo>
                <a:cubicBezTo>
                  <a:pt x="2018" y="11305"/>
                  <a:pt x="2006" y="11305"/>
                  <a:pt x="1993" y="11305"/>
                </a:cubicBezTo>
                <a:close/>
                <a:moveTo>
                  <a:pt x="14877" y="11714"/>
                </a:moveTo>
                <a:cubicBezTo>
                  <a:pt x="14801" y="11714"/>
                  <a:pt x="14724" y="11739"/>
                  <a:pt x="14660" y="11792"/>
                </a:cubicBezTo>
                <a:cubicBezTo>
                  <a:pt x="14485" y="11934"/>
                  <a:pt x="14306" y="12080"/>
                  <a:pt x="14130" y="12226"/>
                </a:cubicBezTo>
                <a:cubicBezTo>
                  <a:pt x="13984" y="12344"/>
                  <a:pt x="13965" y="12560"/>
                  <a:pt x="14085" y="12706"/>
                </a:cubicBezTo>
                <a:cubicBezTo>
                  <a:pt x="14153" y="12787"/>
                  <a:pt x="14250" y="12829"/>
                  <a:pt x="14348" y="12829"/>
                </a:cubicBezTo>
                <a:cubicBezTo>
                  <a:pt x="14424" y="12829"/>
                  <a:pt x="14500" y="12803"/>
                  <a:pt x="14563" y="12753"/>
                </a:cubicBezTo>
                <a:cubicBezTo>
                  <a:pt x="14739" y="12608"/>
                  <a:pt x="14914" y="12464"/>
                  <a:pt x="15091" y="12322"/>
                </a:cubicBezTo>
                <a:cubicBezTo>
                  <a:pt x="15239" y="12202"/>
                  <a:pt x="15260" y="11986"/>
                  <a:pt x="15140" y="11840"/>
                </a:cubicBezTo>
                <a:cubicBezTo>
                  <a:pt x="15073" y="11757"/>
                  <a:pt x="14976" y="11714"/>
                  <a:pt x="14877" y="11714"/>
                </a:cubicBezTo>
                <a:close/>
                <a:moveTo>
                  <a:pt x="28690" y="11904"/>
                </a:moveTo>
                <a:cubicBezTo>
                  <a:pt x="28638" y="11904"/>
                  <a:pt x="28585" y="11916"/>
                  <a:pt x="28535" y="11941"/>
                </a:cubicBezTo>
                <a:cubicBezTo>
                  <a:pt x="28364" y="12028"/>
                  <a:pt x="28300" y="12235"/>
                  <a:pt x="28384" y="12402"/>
                </a:cubicBezTo>
                <a:cubicBezTo>
                  <a:pt x="28477" y="12586"/>
                  <a:pt x="28564" y="12786"/>
                  <a:pt x="28639" y="12991"/>
                </a:cubicBezTo>
                <a:cubicBezTo>
                  <a:pt x="28688" y="13126"/>
                  <a:pt x="28822" y="13213"/>
                  <a:pt x="28961" y="13213"/>
                </a:cubicBezTo>
                <a:cubicBezTo>
                  <a:pt x="28999" y="13213"/>
                  <a:pt x="29039" y="13208"/>
                  <a:pt x="29079" y="13194"/>
                </a:cubicBezTo>
                <a:cubicBezTo>
                  <a:pt x="29258" y="13128"/>
                  <a:pt x="29348" y="12933"/>
                  <a:pt x="29284" y="12756"/>
                </a:cubicBezTo>
                <a:cubicBezTo>
                  <a:pt x="29199" y="12525"/>
                  <a:pt x="29101" y="12301"/>
                  <a:pt x="28995" y="12091"/>
                </a:cubicBezTo>
                <a:cubicBezTo>
                  <a:pt x="28934" y="11972"/>
                  <a:pt x="28814" y="11904"/>
                  <a:pt x="28690" y="11904"/>
                </a:cubicBezTo>
                <a:close/>
                <a:moveTo>
                  <a:pt x="13292" y="13013"/>
                </a:moveTo>
                <a:cubicBezTo>
                  <a:pt x="13217" y="13013"/>
                  <a:pt x="13141" y="13037"/>
                  <a:pt x="13077" y="13088"/>
                </a:cubicBezTo>
                <a:cubicBezTo>
                  <a:pt x="12901" y="13229"/>
                  <a:pt x="12722" y="13368"/>
                  <a:pt x="12545" y="13507"/>
                </a:cubicBezTo>
                <a:cubicBezTo>
                  <a:pt x="12394" y="13622"/>
                  <a:pt x="12368" y="13837"/>
                  <a:pt x="12484" y="13987"/>
                </a:cubicBezTo>
                <a:cubicBezTo>
                  <a:pt x="12549" y="14074"/>
                  <a:pt x="12651" y="14121"/>
                  <a:pt x="12754" y="14121"/>
                </a:cubicBezTo>
                <a:cubicBezTo>
                  <a:pt x="12825" y="14121"/>
                  <a:pt x="12898" y="14096"/>
                  <a:pt x="12964" y="14048"/>
                </a:cubicBezTo>
                <a:cubicBezTo>
                  <a:pt x="13145" y="13907"/>
                  <a:pt x="13324" y="13762"/>
                  <a:pt x="13505" y="13620"/>
                </a:cubicBezTo>
                <a:cubicBezTo>
                  <a:pt x="13652" y="13502"/>
                  <a:pt x="13675" y="13288"/>
                  <a:pt x="13557" y="13140"/>
                </a:cubicBezTo>
                <a:cubicBezTo>
                  <a:pt x="13490" y="13056"/>
                  <a:pt x="13392" y="13013"/>
                  <a:pt x="13292" y="13013"/>
                </a:cubicBezTo>
                <a:close/>
                <a:moveTo>
                  <a:pt x="2182" y="13334"/>
                </a:moveTo>
                <a:cubicBezTo>
                  <a:pt x="2146" y="13334"/>
                  <a:pt x="2110" y="13340"/>
                  <a:pt x="2074" y="13352"/>
                </a:cubicBezTo>
                <a:cubicBezTo>
                  <a:pt x="1895" y="13411"/>
                  <a:pt x="1797" y="13608"/>
                  <a:pt x="1858" y="13785"/>
                </a:cubicBezTo>
                <a:cubicBezTo>
                  <a:pt x="1938" y="14025"/>
                  <a:pt x="2041" y="14254"/>
                  <a:pt x="2161" y="14468"/>
                </a:cubicBezTo>
                <a:cubicBezTo>
                  <a:pt x="2223" y="14578"/>
                  <a:pt x="2338" y="14642"/>
                  <a:pt x="2458" y="14642"/>
                </a:cubicBezTo>
                <a:cubicBezTo>
                  <a:pt x="2517" y="14642"/>
                  <a:pt x="2573" y="14626"/>
                  <a:pt x="2625" y="14598"/>
                </a:cubicBezTo>
                <a:cubicBezTo>
                  <a:pt x="2790" y="14506"/>
                  <a:pt x="2849" y="14298"/>
                  <a:pt x="2755" y="14133"/>
                </a:cubicBezTo>
                <a:cubicBezTo>
                  <a:pt x="2654" y="13957"/>
                  <a:pt x="2573" y="13766"/>
                  <a:pt x="2505" y="13568"/>
                </a:cubicBezTo>
                <a:cubicBezTo>
                  <a:pt x="2459" y="13426"/>
                  <a:pt x="2325" y="13334"/>
                  <a:pt x="2182" y="13334"/>
                </a:cubicBezTo>
                <a:close/>
                <a:moveTo>
                  <a:pt x="29294" y="13852"/>
                </a:moveTo>
                <a:cubicBezTo>
                  <a:pt x="29276" y="13852"/>
                  <a:pt x="29258" y="13853"/>
                  <a:pt x="29240" y="13856"/>
                </a:cubicBezTo>
                <a:cubicBezTo>
                  <a:pt x="29053" y="13886"/>
                  <a:pt x="28928" y="14061"/>
                  <a:pt x="28957" y="14247"/>
                </a:cubicBezTo>
                <a:cubicBezTo>
                  <a:pt x="28992" y="14459"/>
                  <a:pt x="29018" y="14678"/>
                  <a:pt x="29037" y="14903"/>
                </a:cubicBezTo>
                <a:cubicBezTo>
                  <a:pt x="29056" y="15080"/>
                  <a:pt x="29202" y="15215"/>
                  <a:pt x="29379" y="15215"/>
                </a:cubicBezTo>
                <a:cubicBezTo>
                  <a:pt x="29390" y="15215"/>
                  <a:pt x="29399" y="15215"/>
                  <a:pt x="29407" y="15212"/>
                </a:cubicBezTo>
                <a:cubicBezTo>
                  <a:pt x="29593" y="15198"/>
                  <a:pt x="29736" y="15033"/>
                  <a:pt x="29718" y="14844"/>
                </a:cubicBezTo>
                <a:cubicBezTo>
                  <a:pt x="29696" y="14602"/>
                  <a:pt x="29668" y="14366"/>
                  <a:pt x="29631" y="14140"/>
                </a:cubicBezTo>
                <a:cubicBezTo>
                  <a:pt x="29605" y="13973"/>
                  <a:pt x="29459" y="13852"/>
                  <a:pt x="29294" y="13852"/>
                </a:cubicBezTo>
                <a:close/>
                <a:moveTo>
                  <a:pt x="11648" y="14243"/>
                </a:moveTo>
                <a:cubicBezTo>
                  <a:pt x="11582" y="14243"/>
                  <a:pt x="11514" y="14262"/>
                  <a:pt x="11455" y="14303"/>
                </a:cubicBezTo>
                <a:cubicBezTo>
                  <a:pt x="11268" y="14430"/>
                  <a:pt x="11078" y="14552"/>
                  <a:pt x="10896" y="14664"/>
                </a:cubicBezTo>
                <a:cubicBezTo>
                  <a:pt x="10734" y="14764"/>
                  <a:pt x="10686" y="14974"/>
                  <a:pt x="10783" y="15134"/>
                </a:cubicBezTo>
                <a:cubicBezTo>
                  <a:pt x="10847" y="15238"/>
                  <a:pt x="10958" y="15297"/>
                  <a:pt x="11073" y="15297"/>
                </a:cubicBezTo>
                <a:cubicBezTo>
                  <a:pt x="11134" y="15297"/>
                  <a:pt x="11198" y="15280"/>
                  <a:pt x="11254" y="15250"/>
                </a:cubicBezTo>
                <a:cubicBezTo>
                  <a:pt x="11445" y="15132"/>
                  <a:pt x="11643" y="15003"/>
                  <a:pt x="11840" y="14870"/>
                </a:cubicBezTo>
                <a:cubicBezTo>
                  <a:pt x="11996" y="14764"/>
                  <a:pt x="12038" y="14550"/>
                  <a:pt x="11932" y="14393"/>
                </a:cubicBezTo>
                <a:cubicBezTo>
                  <a:pt x="11866" y="14296"/>
                  <a:pt x="11758" y="14243"/>
                  <a:pt x="11648" y="14243"/>
                </a:cubicBezTo>
                <a:close/>
                <a:moveTo>
                  <a:pt x="3345" y="14982"/>
                </a:moveTo>
                <a:cubicBezTo>
                  <a:pt x="3242" y="14982"/>
                  <a:pt x="3142" y="15028"/>
                  <a:pt x="3075" y="15115"/>
                </a:cubicBezTo>
                <a:cubicBezTo>
                  <a:pt x="2958" y="15264"/>
                  <a:pt x="2986" y="15480"/>
                  <a:pt x="3136" y="15594"/>
                </a:cubicBezTo>
                <a:cubicBezTo>
                  <a:pt x="3327" y="15742"/>
                  <a:pt x="3535" y="15879"/>
                  <a:pt x="3760" y="15998"/>
                </a:cubicBezTo>
                <a:cubicBezTo>
                  <a:pt x="3812" y="16024"/>
                  <a:pt x="3866" y="16036"/>
                  <a:pt x="3919" y="16036"/>
                </a:cubicBezTo>
                <a:cubicBezTo>
                  <a:pt x="4043" y="16036"/>
                  <a:pt x="4161" y="15971"/>
                  <a:pt x="4220" y="15853"/>
                </a:cubicBezTo>
                <a:cubicBezTo>
                  <a:pt x="4309" y="15686"/>
                  <a:pt x="4246" y="15480"/>
                  <a:pt x="4078" y="15391"/>
                </a:cubicBezTo>
                <a:cubicBezTo>
                  <a:pt x="3890" y="15290"/>
                  <a:pt x="3713" y="15177"/>
                  <a:pt x="3555" y="15054"/>
                </a:cubicBezTo>
                <a:cubicBezTo>
                  <a:pt x="3492" y="15006"/>
                  <a:pt x="3418" y="14982"/>
                  <a:pt x="3345" y="14982"/>
                </a:cubicBezTo>
                <a:close/>
                <a:moveTo>
                  <a:pt x="9870" y="15258"/>
                </a:moveTo>
                <a:cubicBezTo>
                  <a:pt x="9823" y="15258"/>
                  <a:pt x="9775" y="15268"/>
                  <a:pt x="9730" y="15288"/>
                </a:cubicBezTo>
                <a:cubicBezTo>
                  <a:pt x="9525" y="15382"/>
                  <a:pt x="9321" y="15467"/>
                  <a:pt x="9121" y="15539"/>
                </a:cubicBezTo>
                <a:cubicBezTo>
                  <a:pt x="8942" y="15603"/>
                  <a:pt x="8852" y="15799"/>
                  <a:pt x="8916" y="15977"/>
                </a:cubicBezTo>
                <a:cubicBezTo>
                  <a:pt x="8967" y="16114"/>
                  <a:pt x="9099" y="16201"/>
                  <a:pt x="9238" y="16201"/>
                </a:cubicBezTo>
                <a:cubicBezTo>
                  <a:pt x="9278" y="16201"/>
                  <a:pt x="9316" y="16194"/>
                  <a:pt x="9354" y="16180"/>
                </a:cubicBezTo>
                <a:cubicBezTo>
                  <a:pt x="9570" y="16102"/>
                  <a:pt x="9792" y="16010"/>
                  <a:pt x="10011" y="15911"/>
                </a:cubicBezTo>
                <a:cubicBezTo>
                  <a:pt x="10183" y="15832"/>
                  <a:pt x="10258" y="15629"/>
                  <a:pt x="10180" y="15459"/>
                </a:cubicBezTo>
                <a:cubicBezTo>
                  <a:pt x="10124" y="15333"/>
                  <a:pt x="9999" y="15258"/>
                  <a:pt x="9870" y="15258"/>
                </a:cubicBezTo>
                <a:close/>
                <a:moveTo>
                  <a:pt x="5204" y="15812"/>
                </a:moveTo>
                <a:cubicBezTo>
                  <a:pt x="5047" y="15812"/>
                  <a:pt x="4907" y="15921"/>
                  <a:pt x="4872" y="16081"/>
                </a:cubicBezTo>
                <a:cubicBezTo>
                  <a:pt x="4830" y="16267"/>
                  <a:pt x="4947" y="16446"/>
                  <a:pt x="5133" y="16488"/>
                </a:cubicBezTo>
                <a:cubicBezTo>
                  <a:pt x="5359" y="16536"/>
                  <a:pt x="5597" y="16575"/>
                  <a:pt x="5840" y="16602"/>
                </a:cubicBezTo>
                <a:cubicBezTo>
                  <a:pt x="5854" y="16606"/>
                  <a:pt x="5866" y="16606"/>
                  <a:pt x="5880" y="16606"/>
                </a:cubicBezTo>
                <a:cubicBezTo>
                  <a:pt x="6050" y="16606"/>
                  <a:pt x="6198" y="16477"/>
                  <a:pt x="6219" y="16303"/>
                </a:cubicBezTo>
                <a:cubicBezTo>
                  <a:pt x="6238" y="16116"/>
                  <a:pt x="6102" y="15947"/>
                  <a:pt x="5916" y="15925"/>
                </a:cubicBezTo>
                <a:cubicBezTo>
                  <a:pt x="5697" y="15902"/>
                  <a:pt x="5482" y="15864"/>
                  <a:pt x="5277" y="15820"/>
                </a:cubicBezTo>
                <a:cubicBezTo>
                  <a:pt x="5252" y="15815"/>
                  <a:pt x="5228" y="15812"/>
                  <a:pt x="5204" y="15812"/>
                </a:cubicBezTo>
                <a:close/>
                <a:moveTo>
                  <a:pt x="7916" y="15870"/>
                </a:moveTo>
                <a:cubicBezTo>
                  <a:pt x="7898" y="15870"/>
                  <a:pt x="7880" y="15871"/>
                  <a:pt x="7861" y="15874"/>
                </a:cubicBezTo>
                <a:cubicBezTo>
                  <a:pt x="7648" y="15912"/>
                  <a:pt x="7432" y="15938"/>
                  <a:pt x="7216" y="15952"/>
                </a:cubicBezTo>
                <a:cubicBezTo>
                  <a:pt x="7029" y="15966"/>
                  <a:pt x="6886" y="16130"/>
                  <a:pt x="6900" y="16319"/>
                </a:cubicBezTo>
                <a:cubicBezTo>
                  <a:pt x="6912" y="16498"/>
                  <a:pt x="7064" y="16635"/>
                  <a:pt x="7241" y="16635"/>
                </a:cubicBezTo>
                <a:lnTo>
                  <a:pt x="7267" y="16635"/>
                </a:lnTo>
                <a:cubicBezTo>
                  <a:pt x="7505" y="16618"/>
                  <a:pt x="7743" y="16590"/>
                  <a:pt x="7978" y="16548"/>
                </a:cubicBezTo>
                <a:cubicBezTo>
                  <a:pt x="8162" y="16515"/>
                  <a:pt x="8289" y="16340"/>
                  <a:pt x="8256" y="16152"/>
                </a:cubicBezTo>
                <a:cubicBezTo>
                  <a:pt x="8226" y="15986"/>
                  <a:pt x="8081" y="15870"/>
                  <a:pt x="7916" y="15870"/>
                </a:cubicBezTo>
                <a:close/>
                <a:moveTo>
                  <a:pt x="29407" y="15896"/>
                </a:moveTo>
                <a:cubicBezTo>
                  <a:pt x="29228" y="15896"/>
                  <a:pt x="29079" y="16044"/>
                  <a:pt x="29074" y="16227"/>
                </a:cubicBezTo>
                <a:cubicBezTo>
                  <a:pt x="29067" y="16444"/>
                  <a:pt x="29053" y="16668"/>
                  <a:pt x="29035" y="16894"/>
                </a:cubicBezTo>
                <a:cubicBezTo>
                  <a:pt x="29021" y="17080"/>
                  <a:pt x="29159" y="17245"/>
                  <a:pt x="29348" y="17261"/>
                </a:cubicBezTo>
                <a:cubicBezTo>
                  <a:pt x="29360" y="17263"/>
                  <a:pt x="29369" y="17263"/>
                  <a:pt x="29376" y="17263"/>
                </a:cubicBezTo>
                <a:cubicBezTo>
                  <a:pt x="29553" y="17263"/>
                  <a:pt x="29703" y="17129"/>
                  <a:pt x="29717" y="16948"/>
                </a:cubicBezTo>
                <a:cubicBezTo>
                  <a:pt x="29736" y="16712"/>
                  <a:pt x="29748" y="16477"/>
                  <a:pt x="29755" y="16250"/>
                </a:cubicBezTo>
                <a:cubicBezTo>
                  <a:pt x="29762" y="16060"/>
                  <a:pt x="29614" y="15904"/>
                  <a:pt x="29425" y="15897"/>
                </a:cubicBezTo>
                <a:cubicBezTo>
                  <a:pt x="29419" y="15896"/>
                  <a:pt x="29413" y="15896"/>
                  <a:pt x="29407" y="15896"/>
                </a:cubicBezTo>
                <a:close/>
                <a:moveTo>
                  <a:pt x="29217" y="17937"/>
                </a:moveTo>
                <a:cubicBezTo>
                  <a:pt x="29052" y="17937"/>
                  <a:pt x="28904" y="18057"/>
                  <a:pt x="28877" y="18226"/>
                </a:cubicBezTo>
                <a:cubicBezTo>
                  <a:pt x="28842" y="18448"/>
                  <a:pt x="28804" y="18669"/>
                  <a:pt x="28761" y="18888"/>
                </a:cubicBezTo>
                <a:cubicBezTo>
                  <a:pt x="28723" y="19074"/>
                  <a:pt x="28844" y="19251"/>
                  <a:pt x="29028" y="19288"/>
                </a:cubicBezTo>
                <a:cubicBezTo>
                  <a:pt x="29051" y="19293"/>
                  <a:pt x="29072" y="19295"/>
                  <a:pt x="29094" y="19295"/>
                </a:cubicBezTo>
                <a:cubicBezTo>
                  <a:pt x="29256" y="19295"/>
                  <a:pt x="29397" y="19182"/>
                  <a:pt x="29432" y="19016"/>
                </a:cubicBezTo>
                <a:cubicBezTo>
                  <a:pt x="29475" y="18789"/>
                  <a:pt x="29515" y="18561"/>
                  <a:pt x="29553" y="18332"/>
                </a:cubicBezTo>
                <a:cubicBezTo>
                  <a:pt x="29581" y="18146"/>
                  <a:pt x="29456" y="17972"/>
                  <a:pt x="29268" y="17941"/>
                </a:cubicBezTo>
                <a:cubicBezTo>
                  <a:pt x="29251" y="17938"/>
                  <a:pt x="29234" y="17937"/>
                  <a:pt x="29217" y="17937"/>
                </a:cubicBezTo>
                <a:close/>
                <a:moveTo>
                  <a:pt x="28792" y="19947"/>
                </a:moveTo>
                <a:cubicBezTo>
                  <a:pt x="28639" y="19947"/>
                  <a:pt x="28498" y="20049"/>
                  <a:pt x="28458" y="20203"/>
                </a:cubicBezTo>
                <a:cubicBezTo>
                  <a:pt x="28401" y="20421"/>
                  <a:pt x="28342" y="20638"/>
                  <a:pt x="28279" y="20852"/>
                </a:cubicBezTo>
                <a:cubicBezTo>
                  <a:pt x="28227" y="21033"/>
                  <a:pt x="28331" y="21224"/>
                  <a:pt x="28512" y="21276"/>
                </a:cubicBezTo>
                <a:cubicBezTo>
                  <a:pt x="28545" y="21285"/>
                  <a:pt x="28575" y="21290"/>
                  <a:pt x="28608" y="21290"/>
                </a:cubicBezTo>
                <a:cubicBezTo>
                  <a:pt x="28756" y="21290"/>
                  <a:pt x="28893" y="21191"/>
                  <a:pt x="28936" y="21043"/>
                </a:cubicBezTo>
                <a:cubicBezTo>
                  <a:pt x="29001" y="20822"/>
                  <a:pt x="29061" y="20600"/>
                  <a:pt x="29121" y="20374"/>
                </a:cubicBezTo>
                <a:cubicBezTo>
                  <a:pt x="29169" y="20191"/>
                  <a:pt x="29058" y="20005"/>
                  <a:pt x="28875" y="19957"/>
                </a:cubicBezTo>
                <a:cubicBezTo>
                  <a:pt x="28848" y="19950"/>
                  <a:pt x="28820" y="19947"/>
                  <a:pt x="28792" y="19947"/>
                </a:cubicBezTo>
                <a:close/>
                <a:moveTo>
                  <a:pt x="28192" y="21907"/>
                </a:moveTo>
                <a:cubicBezTo>
                  <a:pt x="28051" y="21907"/>
                  <a:pt x="27919" y="21995"/>
                  <a:pt x="27869" y="22136"/>
                </a:cubicBezTo>
                <a:cubicBezTo>
                  <a:pt x="27793" y="22353"/>
                  <a:pt x="27714" y="22564"/>
                  <a:pt x="27636" y="22770"/>
                </a:cubicBezTo>
                <a:cubicBezTo>
                  <a:pt x="27568" y="22946"/>
                  <a:pt x="27659" y="23144"/>
                  <a:pt x="27834" y="23212"/>
                </a:cubicBezTo>
                <a:cubicBezTo>
                  <a:pt x="27874" y="23228"/>
                  <a:pt x="27914" y="23233"/>
                  <a:pt x="27956" y="23233"/>
                </a:cubicBezTo>
                <a:cubicBezTo>
                  <a:pt x="28093" y="23233"/>
                  <a:pt x="28224" y="23149"/>
                  <a:pt x="28276" y="23012"/>
                </a:cubicBezTo>
                <a:cubicBezTo>
                  <a:pt x="28358" y="22798"/>
                  <a:pt x="28436" y="22581"/>
                  <a:pt x="28514" y="22360"/>
                </a:cubicBezTo>
                <a:cubicBezTo>
                  <a:pt x="28575" y="22185"/>
                  <a:pt x="28483" y="21988"/>
                  <a:pt x="28304" y="21926"/>
                </a:cubicBezTo>
                <a:cubicBezTo>
                  <a:pt x="28267" y="21913"/>
                  <a:pt x="28229" y="21907"/>
                  <a:pt x="28192" y="21907"/>
                </a:cubicBezTo>
                <a:close/>
                <a:moveTo>
                  <a:pt x="27434" y="23811"/>
                </a:moveTo>
                <a:cubicBezTo>
                  <a:pt x="27304" y="23811"/>
                  <a:pt x="27179" y="23887"/>
                  <a:pt x="27122" y="24013"/>
                </a:cubicBezTo>
                <a:cubicBezTo>
                  <a:pt x="27026" y="24227"/>
                  <a:pt x="26931" y="24429"/>
                  <a:pt x="26835" y="24621"/>
                </a:cubicBezTo>
                <a:cubicBezTo>
                  <a:pt x="26750" y="24792"/>
                  <a:pt x="26819" y="24995"/>
                  <a:pt x="26990" y="25080"/>
                </a:cubicBezTo>
                <a:cubicBezTo>
                  <a:pt x="27038" y="25105"/>
                  <a:pt x="27092" y="25115"/>
                  <a:pt x="27141" y="25115"/>
                </a:cubicBezTo>
                <a:cubicBezTo>
                  <a:pt x="27268" y="25115"/>
                  <a:pt x="27388" y="25046"/>
                  <a:pt x="27447" y="24924"/>
                </a:cubicBezTo>
                <a:cubicBezTo>
                  <a:pt x="27548" y="24724"/>
                  <a:pt x="27645" y="24514"/>
                  <a:pt x="27746" y="24293"/>
                </a:cubicBezTo>
                <a:cubicBezTo>
                  <a:pt x="27824" y="24121"/>
                  <a:pt x="27746" y="23919"/>
                  <a:pt x="27574" y="23841"/>
                </a:cubicBezTo>
                <a:cubicBezTo>
                  <a:pt x="27528" y="23820"/>
                  <a:pt x="27481" y="23811"/>
                  <a:pt x="27434" y="238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6414670">
            <a:off x="7653184" y="3625741"/>
            <a:ext cx="2361558" cy="1514531"/>
          </a:xfrm>
          <a:custGeom>
            <a:avLst/>
            <a:gdLst/>
            <a:ahLst/>
            <a:cxnLst/>
            <a:rect l="l" t="t" r="r" b="b"/>
            <a:pathLst>
              <a:path w="51816" h="33231" extrusionOk="0">
                <a:moveTo>
                  <a:pt x="29827" y="0"/>
                </a:moveTo>
                <a:cubicBezTo>
                  <a:pt x="29615" y="0"/>
                  <a:pt x="29401" y="5"/>
                  <a:pt x="29189" y="14"/>
                </a:cubicBezTo>
                <a:cubicBezTo>
                  <a:pt x="28999" y="23"/>
                  <a:pt x="28852" y="181"/>
                  <a:pt x="28860" y="370"/>
                </a:cubicBezTo>
                <a:cubicBezTo>
                  <a:pt x="28867" y="555"/>
                  <a:pt x="29018" y="697"/>
                  <a:pt x="29201" y="697"/>
                </a:cubicBezTo>
                <a:cubicBezTo>
                  <a:pt x="29206" y="697"/>
                  <a:pt x="29210" y="697"/>
                  <a:pt x="29217" y="695"/>
                </a:cubicBezTo>
                <a:cubicBezTo>
                  <a:pt x="29422" y="687"/>
                  <a:pt x="29623" y="683"/>
                  <a:pt x="29825" y="683"/>
                </a:cubicBezTo>
                <a:lnTo>
                  <a:pt x="29886" y="683"/>
                </a:lnTo>
                <a:cubicBezTo>
                  <a:pt x="30073" y="683"/>
                  <a:pt x="30225" y="532"/>
                  <a:pt x="30226" y="344"/>
                </a:cubicBezTo>
                <a:cubicBezTo>
                  <a:pt x="30230" y="155"/>
                  <a:pt x="30077" y="2"/>
                  <a:pt x="29887" y="0"/>
                </a:cubicBezTo>
                <a:close/>
                <a:moveTo>
                  <a:pt x="31251" y="67"/>
                </a:moveTo>
                <a:cubicBezTo>
                  <a:pt x="31077" y="67"/>
                  <a:pt x="30927" y="199"/>
                  <a:pt x="30911" y="376"/>
                </a:cubicBezTo>
                <a:cubicBezTo>
                  <a:pt x="30894" y="563"/>
                  <a:pt x="31031" y="730"/>
                  <a:pt x="31220" y="748"/>
                </a:cubicBezTo>
                <a:cubicBezTo>
                  <a:pt x="31441" y="770"/>
                  <a:pt x="31664" y="793"/>
                  <a:pt x="31884" y="824"/>
                </a:cubicBezTo>
                <a:cubicBezTo>
                  <a:pt x="31900" y="826"/>
                  <a:pt x="31916" y="826"/>
                  <a:pt x="31930" y="826"/>
                </a:cubicBezTo>
                <a:cubicBezTo>
                  <a:pt x="32098" y="826"/>
                  <a:pt x="32246" y="702"/>
                  <a:pt x="32268" y="530"/>
                </a:cubicBezTo>
                <a:cubicBezTo>
                  <a:pt x="32295" y="344"/>
                  <a:pt x="32162" y="172"/>
                  <a:pt x="31977" y="146"/>
                </a:cubicBezTo>
                <a:cubicBezTo>
                  <a:pt x="31745" y="115"/>
                  <a:pt x="31516" y="89"/>
                  <a:pt x="31283" y="68"/>
                </a:cubicBezTo>
                <a:cubicBezTo>
                  <a:pt x="31272" y="67"/>
                  <a:pt x="31262" y="67"/>
                  <a:pt x="31251" y="67"/>
                </a:cubicBezTo>
                <a:close/>
                <a:moveTo>
                  <a:pt x="27841" y="133"/>
                </a:moveTo>
                <a:cubicBezTo>
                  <a:pt x="27827" y="133"/>
                  <a:pt x="27812" y="134"/>
                  <a:pt x="27797" y="136"/>
                </a:cubicBezTo>
                <a:cubicBezTo>
                  <a:pt x="27567" y="165"/>
                  <a:pt x="27338" y="200"/>
                  <a:pt x="27107" y="240"/>
                </a:cubicBezTo>
                <a:cubicBezTo>
                  <a:pt x="26921" y="271"/>
                  <a:pt x="26794" y="449"/>
                  <a:pt x="26827" y="635"/>
                </a:cubicBezTo>
                <a:cubicBezTo>
                  <a:pt x="26855" y="801"/>
                  <a:pt x="27001" y="920"/>
                  <a:pt x="27164" y="920"/>
                </a:cubicBezTo>
                <a:cubicBezTo>
                  <a:pt x="27183" y="920"/>
                  <a:pt x="27200" y="918"/>
                  <a:pt x="27223" y="914"/>
                </a:cubicBezTo>
                <a:cubicBezTo>
                  <a:pt x="27446" y="876"/>
                  <a:pt x="27668" y="843"/>
                  <a:pt x="27887" y="814"/>
                </a:cubicBezTo>
                <a:cubicBezTo>
                  <a:pt x="28073" y="788"/>
                  <a:pt x="28207" y="615"/>
                  <a:pt x="28181" y="428"/>
                </a:cubicBezTo>
                <a:cubicBezTo>
                  <a:pt x="28157" y="257"/>
                  <a:pt x="28009" y="133"/>
                  <a:pt x="27841" y="133"/>
                </a:cubicBezTo>
                <a:close/>
                <a:moveTo>
                  <a:pt x="33276" y="382"/>
                </a:moveTo>
                <a:cubicBezTo>
                  <a:pt x="33118" y="382"/>
                  <a:pt x="32976" y="490"/>
                  <a:pt x="32941" y="650"/>
                </a:cubicBezTo>
                <a:cubicBezTo>
                  <a:pt x="32901" y="834"/>
                  <a:pt x="33016" y="1017"/>
                  <a:pt x="33202" y="1059"/>
                </a:cubicBezTo>
                <a:cubicBezTo>
                  <a:pt x="33421" y="1109"/>
                  <a:pt x="33638" y="1161"/>
                  <a:pt x="33854" y="1217"/>
                </a:cubicBezTo>
                <a:cubicBezTo>
                  <a:pt x="33881" y="1224"/>
                  <a:pt x="33911" y="1227"/>
                  <a:pt x="33940" y="1227"/>
                </a:cubicBezTo>
                <a:cubicBezTo>
                  <a:pt x="34092" y="1227"/>
                  <a:pt x="34229" y="1126"/>
                  <a:pt x="34271" y="972"/>
                </a:cubicBezTo>
                <a:cubicBezTo>
                  <a:pt x="34318" y="789"/>
                  <a:pt x="34210" y="602"/>
                  <a:pt x="34027" y="555"/>
                </a:cubicBezTo>
                <a:cubicBezTo>
                  <a:pt x="33801" y="494"/>
                  <a:pt x="33575" y="440"/>
                  <a:pt x="33350" y="390"/>
                </a:cubicBezTo>
                <a:cubicBezTo>
                  <a:pt x="33325" y="384"/>
                  <a:pt x="33300" y="382"/>
                  <a:pt x="33276" y="382"/>
                </a:cubicBezTo>
                <a:close/>
                <a:moveTo>
                  <a:pt x="25825" y="513"/>
                </a:moveTo>
                <a:cubicBezTo>
                  <a:pt x="25798" y="513"/>
                  <a:pt x="25770" y="517"/>
                  <a:pt x="25742" y="523"/>
                </a:cubicBezTo>
                <a:cubicBezTo>
                  <a:pt x="25516" y="581"/>
                  <a:pt x="25294" y="640"/>
                  <a:pt x="25070" y="704"/>
                </a:cubicBezTo>
                <a:cubicBezTo>
                  <a:pt x="24889" y="756"/>
                  <a:pt x="24785" y="947"/>
                  <a:pt x="24837" y="1128"/>
                </a:cubicBezTo>
                <a:cubicBezTo>
                  <a:pt x="24880" y="1278"/>
                  <a:pt x="25018" y="1375"/>
                  <a:pt x="25165" y="1375"/>
                </a:cubicBezTo>
                <a:cubicBezTo>
                  <a:pt x="25195" y="1375"/>
                  <a:pt x="25228" y="1372"/>
                  <a:pt x="25261" y="1363"/>
                </a:cubicBezTo>
                <a:cubicBezTo>
                  <a:pt x="25475" y="1299"/>
                  <a:pt x="25692" y="1243"/>
                  <a:pt x="25907" y="1189"/>
                </a:cubicBezTo>
                <a:cubicBezTo>
                  <a:pt x="26090" y="1144"/>
                  <a:pt x="26203" y="956"/>
                  <a:pt x="26158" y="774"/>
                </a:cubicBezTo>
                <a:cubicBezTo>
                  <a:pt x="26119" y="618"/>
                  <a:pt x="25980" y="513"/>
                  <a:pt x="25825" y="513"/>
                </a:cubicBezTo>
                <a:close/>
                <a:moveTo>
                  <a:pt x="35246" y="945"/>
                </a:moveTo>
                <a:cubicBezTo>
                  <a:pt x="35104" y="945"/>
                  <a:pt x="34974" y="1033"/>
                  <a:pt x="34924" y="1173"/>
                </a:cubicBezTo>
                <a:cubicBezTo>
                  <a:pt x="34860" y="1352"/>
                  <a:pt x="34954" y="1547"/>
                  <a:pt x="35133" y="1610"/>
                </a:cubicBezTo>
                <a:cubicBezTo>
                  <a:pt x="35343" y="1684"/>
                  <a:pt x="35552" y="1763"/>
                  <a:pt x="35760" y="1844"/>
                </a:cubicBezTo>
                <a:cubicBezTo>
                  <a:pt x="35802" y="1860"/>
                  <a:pt x="35845" y="1869"/>
                  <a:pt x="35887" y="1869"/>
                </a:cubicBezTo>
                <a:cubicBezTo>
                  <a:pt x="36023" y="1869"/>
                  <a:pt x="36151" y="1787"/>
                  <a:pt x="36205" y="1651"/>
                </a:cubicBezTo>
                <a:cubicBezTo>
                  <a:pt x="36275" y="1476"/>
                  <a:pt x="36189" y="1278"/>
                  <a:pt x="36014" y="1208"/>
                </a:cubicBezTo>
                <a:cubicBezTo>
                  <a:pt x="35797" y="1123"/>
                  <a:pt x="35579" y="1041"/>
                  <a:pt x="35360" y="965"/>
                </a:cubicBezTo>
                <a:cubicBezTo>
                  <a:pt x="35322" y="952"/>
                  <a:pt x="35284" y="945"/>
                  <a:pt x="35246" y="945"/>
                </a:cubicBezTo>
                <a:close/>
                <a:moveTo>
                  <a:pt x="23868" y="1127"/>
                </a:moveTo>
                <a:cubicBezTo>
                  <a:pt x="23828" y="1127"/>
                  <a:pt x="23787" y="1134"/>
                  <a:pt x="23747" y="1149"/>
                </a:cubicBezTo>
                <a:cubicBezTo>
                  <a:pt x="23526" y="1234"/>
                  <a:pt x="23307" y="1323"/>
                  <a:pt x="23099" y="1415"/>
                </a:cubicBezTo>
                <a:cubicBezTo>
                  <a:pt x="22925" y="1491"/>
                  <a:pt x="22847" y="1691"/>
                  <a:pt x="22923" y="1865"/>
                </a:cubicBezTo>
                <a:cubicBezTo>
                  <a:pt x="22979" y="1992"/>
                  <a:pt x="23104" y="2068"/>
                  <a:pt x="23236" y="2068"/>
                </a:cubicBezTo>
                <a:cubicBezTo>
                  <a:pt x="23281" y="2068"/>
                  <a:pt x="23330" y="2060"/>
                  <a:pt x="23375" y="2041"/>
                </a:cubicBezTo>
                <a:cubicBezTo>
                  <a:pt x="23575" y="1950"/>
                  <a:pt x="23782" y="1867"/>
                  <a:pt x="23992" y="1787"/>
                </a:cubicBezTo>
                <a:cubicBezTo>
                  <a:pt x="24168" y="1719"/>
                  <a:pt x="24255" y="1521"/>
                  <a:pt x="24187" y="1345"/>
                </a:cubicBezTo>
                <a:cubicBezTo>
                  <a:pt x="24136" y="1210"/>
                  <a:pt x="24006" y="1127"/>
                  <a:pt x="23868" y="1127"/>
                </a:cubicBezTo>
                <a:close/>
                <a:moveTo>
                  <a:pt x="37138" y="1739"/>
                </a:moveTo>
                <a:cubicBezTo>
                  <a:pt x="37011" y="1739"/>
                  <a:pt x="36889" y="1809"/>
                  <a:pt x="36829" y="1929"/>
                </a:cubicBezTo>
                <a:cubicBezTo>
                  <a:pt x="36747" y="2100"/>
                  <a:pt x="36815" y="2305"/>
                  <a:pt x="36985" y="2388"/>
                </a:cubicBezTo>
                <a:cubicBezTo>
                  <a:pt x="37185" y="2486"/>
                  <a:pt x="37385" y="2588"/>
                  <a:pt x="37582" y="2694"/>
                </a:cubicBezTo>
                <a:cubicBezTo>
                  <a:pt x="37634" y="2722"/>
                  <a:pt x="37689" y="2736"/>
                  <a:pt x="37743" y="2736"/>
                </a:cubicBezTo>
                <a:cubicBezTo>
                  <a:pt x="37865" y="2736"/>
                  <a:pt x="37983" y="2670"/>
                  <a:pt x="38046" y="2555"/>
                </a:cubicBezTo>
                <a:cubicBezTo>
                  <a:pt x="38134" y="2390"/>
                  <a:pt x="38073" y="2181"/>
                  <a:pt x="37907" y="2093"/>
                </a:cubicBezTo>
                <a:cubicBezTo>
                  <a:pt x="37703" y="1982"/>
                  <a:pt x="37496" y="1876"/>
                  <a:pt x="37288" y="1773"/>
                </a:cubicBezTo>
                <a:cubicBezTo>
                  <a:pt x="37239" y="1750"/>
                  <a:pt x="37188" y="1739"/>
                  <a:pt x="37138" y="1739"/>
                </a:cubicBezTo>
                <a:close/>
                <a:moveTo>
                  <a:pt x="22014" y="1997"/>
                </a:moveTo>
                <a:cubicBezTo>
                  <a:pt x="21956" y="1997"/>
                  <a:pt x="21898" y="2012"/>
                  <a:pt x="21846" y="2042"/>
                </a:cubicBezTo>
                <a:cubicBezTo>
                  <a:pt x="21639" y="2161"/>
                  <a:pt x="21437" y="2284"/>
                  <a:pt x="21244" y="2409"/>
                </a:cubicBezTo>
                <a:cubicBezTo>
                  <a:pt x="21084" y="2513"/>
                  <a:pt x="21041" y="2725"/>
                  <a:pt x="21144" y="2884"/>
                </a:cubicBezTo>
                <a:cubicBezTo>
                  <a:pt x="21210" y="2983"/>
                  <a:pt x="21319" y="3038"/>
                  <a:pt x="21430" y="3038"/>
                </a:cubicBezTo>
                <a:cubicBezTo>
                  <a:pt x="21493" y="3038"/>
                  <a:pt x="21559" y="3021"/>
                  <a:pt x="21616" y="2983"/>
                </a:cubicBezTo>
                <a:cubicBezTo>
                  <a:pt x="21799" y="2864"/>
                  <a:pt x="21988" y="2748"/>
                  <a:pt x="22185" y="2639"/>
                </a:cubicBezTo>
                <a:cubicBezTo>
                  <a:pt x="22350" y="2545"/>
                  <a:pt x="22405" y="2336"/>
                  <a:pt x="22311" y="2171"/>
                </a:cubicBezTo>
                <a:cubicBezTo>
                  <a:pt x="22249" y="2060"/>
                  <a:pt x="22133" y="1997"/>
                  <a:pt x="22014" y="1997"/>
                </a:cubicBezTo>
                <a:close/>
                <a:moveTo>
                  <a:pt x="38923" y="2746"/>
                </a:moveTo>
                <a:cubicBezTo>
                  <a:pt x="38811" y="2746"/>
                  <a:pt x="38700" y="2801"/>
                  <a:pt x="38635" y="2903"/>
                </a:cubicBezTo>
                <a:cubicBezTo>
                  <a:pt x="38531" y="3061"/>
                  <a:pt x="38576" y="3275"/>
                  <a:pt x="38734" y="3377"/>
                </a:cubicBezTo>
                <a:cubicBezTo>
                  <a:pt x="38922" y="3497"/>
                  <a:pt x="39106" y="3624"/>
                  <a:pt x="39288" y="3753"/>
                </a:cubicBezTo>
                <a:cubicBezTo>
                  <a:pt x="39349" y="3796"/>
                  <a:pt x="39419" y="3815"/>
                  <a:pt x="39486" y="3815"/>
                </a:cubicBezTo>
                <a:cubicBezTo>
                  <a:pt x="39592" y="3815"/>
                  <a:pt x="39698" y="3765"/>
                  <a:pt x="39768" y="3667"/>
                </a:cubicBezTo>
                <a:cubicBezTo>
                  <a:pt x="39877" y="3513"/>
                  <a:pt x="39841" y="3301"/>
                  <a:pt x="39686" y="3191"/>
                </a:cubicBezTo>
                <a:cubicBezTo>
                  <a:pt x="39495" y="3057"/>
                  <a:pt x="39304" y="2927"/>
                  <a:pt x="39108" y="2800"/>
                </a:cubicBezTo>
                <a:cubicBezTo>
                  <a:pt x="39051" y="2764"/>
                  <a:pt x="38987" y="2746"/>
                  <a:pt x="38923" y="2746"/>
                </a:cubicBezTo>
                <a:close/>
                <a:moveTo>
                  <a:pt x="20335" y="3174"/>
                </a:moveTo>
                <a:cubicBezTo>
                  <a:pt x="20256" y="3174"/>
                  <a:pt x="20176" y="3202"/>
                  <a:pt x="20111" y="3257"/>
                </a:cubicBezTo>
                <a:cubicBezTo>
                  <a:pt x="19941" y="3405"/>
                  <a:pt x="19764" y="3563"/>
                  <a:pt x="19593" y="3728"/>
                </a:cubicBezTo>
                <a:cubicBezTo>
                  <a:pt x="19456" y="3859"/>
                  <a:pt x="19451" y="4074"/>
                  <a:pt x="19581" y="4211"/>
                </a:cubicBezTo>
                <a:cubicBezTo>
                  <a:pt x="19649" y="4283"/>
                  <a:pt x="19741" y="4317"/>
                  <a:pt x="19830" y="4317"/>
                </a:cubicBezTo>
                <a:cubicBezTo>
                  <a:pt x="19917" y="4317"/>
                  <a:pt x="20002" y="4284"/>
                  <a:pt x="20066" y="4224"/>
                </a:cubicBezTo>
                <a:cubicBezTo>
                  <a:pt x="20228" y="4067"/>
                  <a:pt x="20394" y="3918"/>
                  <a:pt x="20558" y="3777"/>
                </a:cubicBezTo>
                <a:cubicBezTo>
                  <a:pt x="20700" y="3652"/>
                  <a:pt x="20718" y="3438"/>
                  <a:pt x="20594" y="3294"/>
                </a:cubicBezTo>
                <a:cubicBezTo>
                  <a:pt x="20527" y="3215"/>
                  <a:pt x="20431" y="3174"/>
                  <a:pt x="20335" y="3174"/>
                </a:cubicBezTo>
                <a:close/>
                <a:moveTo>
                  <a:pt x="40569" y="3962"/>
                </a:moveTo>
                <a:cubicBezTo>
                  <a:pt x="40471" y="3962"/>
                  <a:pt x="40375" y="4003"/>
                  <a:pt x="40307" y="4085"/>
                </a:cubicBezTo>
                <a:cubicBezTo>
                  <a:pt x="40189" y="4231"/>
                  <a:pt x="40206" y="4446"/>
                  <a:pt x="40350" y="4568"/>
                </a:cubicBezTo>
                <a:cubicBezTo>
                  <a:pt x="40522" y="4710"/>
                  <a:pt x="40689" y="4858"/>
                  <a:pt x="40854" y="5007"/>
                </a:cubicBezTo>
                <a:cubicBezTo>
                  <a:pt x="40920" y="5066"/>
                  <a:pt x="41002" y="5098"/>
                  <a:pt x="41085" y="5098"/>
                </a:cubicBezTo>
                <a:cubicBezTo>
                  <a:pt x="41179" y="5098"/>
                  <a:pt x="41270" y="5060"/>
                  <a:pt x="41339" y="4981"/>
                </a:cubicBezTo>
                <a:cubicBezTo>
                  <a:pt x="41466" y="4842"/>
                  <a:pt x="41454" y="4625"/>
                  <a:pt x="41315" y="4500"/>
                </a:cubicBezTo>
                <a:cubicBezTo>
                  <a:pt x="41144" y="4343"/>
                  <a:pt x="40967" y="4191"/>
                  <a:pt x="40790" y="4041"/>
                </a:cubicBezTo>
                <a:cubicBezTo>
                  <a:pt x="40725" y="3988"/>
                  <a:pt x="40647" y="3962"/>
                  <a:pt x="40569" y="3962"/>
                </a:cubicBezTo>
                <a:close/>
                <a:moveTo>
                  <a:pt x="385" y="3950"/>
                </a:moveTo>
                <a:cubicBezTo>
                  <a:pt x="349" y="3950"/>
                  <a:pt x="312" y="3956"/>
                  <a:pt x="275" y="3968"/>
                </a:cubicBezTo>
                <a:cubicBezTo>
                  <a:pt x="96" y="4029"/>
                  <a:pt x="1" y="4224"/>
                  <a:pt x="62" y="4403"/>
                </a:cubicBezTo>
                <a:cubicBezTo>
                  <a:pt x="138" y="4622"/>
                  <a:pt x="216" y="4841"/>
                  <a:pt x="301" y="5058"/>
                </a:cubicBezTo>
                <a:cubicBezTo>
                  <a:pt x="354" y="5195"/>
                  <a:pt x="484" y="5277"/>
                  <a:pt x="619" y="5277"/>
                </a:cubicBezTo>
                <a:cubicBezTo>
                  <a:pt x="661" y="5277"/>
                  <a:pt x="703" y="5268"/>
                  <a:pt x="741" y="5254"/>
                </a:cubicBezTo>
                <a:cubicBezTo>
                  <a:pt x="917" y="5185"/>
                  <a:pt x="1004" y="4987"/>
                  <a:pt x="938" y="4811"/>
                </a:cubicBezTo>
                <a:cubicBezTo>
                  <a:pt x="856" y="4602"/>
                  <a:pt x="781" y="4390"/>
                  <a:pt x="710" y="4180"/>
                </a:cubicBezTo>
                <a:cubicBezTo>
                  <a:pt x="661" y="4039"/>
                  <a:pt x="527" y="3950"/>
                  <a:pt x="385" y="3950"/>
                </a:cubicBezTo>
                <a:close/>
                <a:moveTo>
                  <a:pt x="18886" y="4620"/>
                </a:moveTo>
                <a:cubicBezTo>
                  <a:pt x="18792" y="4620"/>
                  <a:pt x="18698" y="4659"/>
                  <a:pt x="18630" y="4735"/>
                </a:cubicBezTo>
                <a:cubicBezTo>
                  <a:pt x="18477" y="4908"/>
                  <a:pt x="18326" y="5082"/>
                  <a:pt x="18179" y="5259"/>
                </a:cubicBezTo>
                <a:cubicBezTo>
                  <a:pt x="18057" y="5405"/>
                  <a:pt x="18074" y="5621"/>
                  <a:pt x="18220" y="5743"/>
                </a:cubicBezTo>
                <a:cubicBezTo>
                  <a:pt x="18283" y="5796"/>
                  <a:pt x="18361" y="5823"/>
                  <a:pt x="18439" y="5823"/>
                </a:cubicBezTo>
                <a:cubicBezTo>
                  <a:pt x="18537" y="5823"/>
                  <a:pt x="18634" y="5781"/>
                  <a:pt x="18702" y="5699"/>
                </a:cubicBezTo>
                <a:cubicBezTo>
                  <a:pt x="18846" y="5527"/>
                  <a:pt x="18990" y="5355"/>
                  <a:pt x="19141" y="5188"/>
                </a:cubicBezTo>
                <a:cubicBezTo>
                  <a:pt x="19266" y="5047"/>
                  <a:pt x="19254" y="4832"/>
                  <a:pt x="19112" y="4707"/>
                </a:cubicBezTo>
                <a:cubicBezTo>
                  <a:pt x="19047" y="4648"/>
                  <a:pt x="18966" y="4620"/>
                  <a:pt x="18886" y="4620"/>
                </a:cubicBezTo>
                <a:close/>
                <a:moveTo>
                  <a:pt x="42056" y="5375"/>
                </a:moveTo>
                <a:cubicBezTo>
                  <a:pt x="41973" y="5375"/>
                  <a:pt x="41890" y="5405"/>
                  <a:pt x="41824" y="5466"/>
                </a:cubicBezTo>
                <a:cubicBezTo>
                  <a:pt x="41687" y="5595"/>
                  <a:pt x="41678" y="5810"/>
                  <a:pt x="41807" y="5949"/>
                </a:cubicBezTo>
                <a:cubicBezTo>
                  <a:pt x="41958" y="6111"/>
                  <a:pt x="42106" y="6280"/>
                  <a:pt x="42250" y="6448"/>
                </a:cubicBezTo>
                <a:cubicBezTo>
                  <a:pt x="42318" y="6528"/>
                  <a:pt x="42413" y="6570"/>
                  <a:pt x="42511" y="6570"/>
                </a:cubicBezTo>
                <a:cubicBezTo>
                  <a:pt x="42589" y="6570"/>
                  <a:pt x="42667" y="6544"/>
                  <a:pt x="42730" y="6492"/>
                </a:cubicBezTo>
                <a:cubicBezTo>
                  <a:pt x="42874" y="6370"/>
                  <a:pt x="42891" y="6153"/>
                  <a:pt x="42769" y="6010"/>
                </a:cubicBezTo>
                <a:cubicBezTo>
                  <a:pt x="42618" y="5831"/>
                  <a:pt x="42465" y="5656"/>
                  <a:pt x="42305" y="5485"/>
                </a:cubicBezTo>
                <a:cubicBezTo>
                  <a:pt x="42239" y="5412"/>
                  <a:pt x="42147" y="5375"/>
                  <a:pt x="42056" y="5375"/>
                </a:cubicBezTo>
                <a:close/>
                <a:moveTo>
                  <a:pt x="1169" y="5846"/>
                </a:moveTo>
                <a:cubicBezTo>
                  <a:pt x="1118" y="5846"/>
                  <a:pt x="1066" y="5858"/>
                  <a:pt x="1017" y="5882"/>
                </a:cubicBezTo>
                <a:cubicBezTo>
                  <a:pt x="849" y="5963"/>
                  <a:pt x="779" y="6168"/>
                  <a:pt x="861" y="6337"/>
                </a:cubicBezTo>
                <a:cubicBezTo>
                  <a:pt x="964" y="6549"/>
                  <a:pt x="1070" y="6754"/>
                  <a:pt x="1181" y="6959"/>
                </a:cubicBezTo>
                <a:cubicBezTo>
                  <a:pt x="1242" y="7072"/>
                  <a:pt x="1358" y="7136"/>
                  <a:pt x="1480" y="7136"/>
                </a:cubicBezTo>
                <a:cubicBezTo>
                  <a:pt x="1537" y="7136"/>
                  <a:pt x="1591" y="7124"/>
                  <a:pt x="1643" y="7096"/>
                </a:cubicBezTo>
                <a:cubicBezTo>
                  <a:pt x="1808" y="7006"/>
                  <a:pt x="1869" y="6798"/>
                  <a:pt x="1780" y="6632"/>
                </a:cubicBezTo>
                <a:cubicBezTo>
                  <a:pt x="1674" y="6438"/>
                  <a:pt x="1572" y="6238"/>
                  <a:pt x="1475" y="6038"/>
                </a:cubicBezTo>
                <a:cubicBezTo>
                  <a:pt x="1415" y="5917"/>
                  <a:pt x="1295" y="5846"/>
                  <a:pt x="1169" y="5846"/>
                </a:cubicBezTo>
                <a:close/>
                <a:moveTo>
                  <a:pt x="17579" y="6203"/>
                </a:moveTo>
                <a:cubicBezTo>
                  <a:pt x="17479" y="6203"/>
                  <a:pt x="17379" y="6247"/>
                  <a:pt x="17311" y="6332"/>
                </a:cubicBezTo>
                <a:lnTo>
                  <a:pt x="16885" y="6865"/>
                </a:lnTo>
                <a:cubicBezTo>
                  <a:pt x="16769" y="7013"/>
                  <a:pt x="16792" y="7229"/>
                  <a:pt x="16939" y="7345"/>
                </a:cubicBezTo>
                <a:cubicBezTo>
                  <a:pt x="17004" y="7395"/>
                  <a:pt x="17078" y="7420"/>
                  <a:pt x="17153" y="7420"/>
                </a:cubicBezTo>
                <a:cubicBezTo>
                  <a:pt x="17252" y="7420"/>
                  <a:pt x="17353" y="7375"/>
                  <a:pt x="17421" y="7291"/>
                </a:cubicBezTo>
                <a:lnTo>
                  <a:pt x="17845" y="6758"/>
                </a:lnTo>
                <a:cubicBezTo>
                  <a:pt x="17963" y="6610"/>
                  <a:pt x="17939" y="6394"/>
                  <a:pt x="17791" y="6276"/>
                </a:cubicBezTo>
                <a:cubicBezTo>
                  <a:pt x="17728" y="6227"/>
                  <a:pt x="17654" y="6203"/>
                  <a:pt x="17579" y="6203"/>
                </a:cubicBezTo>
                <a:close/>
                <a:moveTo>
                  <a:pt x="43337" y="6976"/>
                </a:moveTo>
                <a:cubicBezTo>
                  <a:pt x="43271" y="6976"/>
                  <a:pt x="43204" y="6995"/>
                  <a:pt x="43145" y="7036"/>
                </a:cubicBezTo>
                <a:cubicBezTo>
                  <a:pt x="42988" y="7140"/>
                  <a:pt x="42947" y="7352"/>
                  <a:pt x="43053" y="7508"/>
                </a:cubicBezTo>
                <a:cubicBezTo>
                  <a:pt x="43178" y="7689"/>
                  <a:pt x="43296" y="7879"/>
                  <a:pt x="43413" y="8070"/>
                </a:cubicBezTo>
                <a:cubicBezTo>
                  <a:pt x="43475" y="8176"/>
                  <a:pt x="43590" y="8235"/>
                  <a:pt x="43705" y="8235"/>
                </a:cubicBezTo>
                <a:cubicBezTo>
                  <a:pt x="43765" y="8235"/>
                  <a:pt x="43826" y="8217"/>
                  <a:pt x="43882" y="8188"/>
                </a:cubicBezTo>
                <a:cubicBezTo>
                  <a:pt x="44042" y="8091"/>
                  <a:pt x="44096" y="7882"/>
                  <a:pt x="43998" y="7719"/>
                </a:cubicBezTo>
                <a:cubicBezTo>
                  <a:pt x="43877" y="7515"/>
                  <a:pt x="43748" y="7317"/>
                  <a:pt x="43621" y="7126"/>
                </a:cubicBezTo>
                <a:cubicBezTo>
                  <a:pt x="43554" y="7029"/>
                  <a:pt x="43446" y="6976"/>
                  <a:pt x="43337" y="6976"/>
                </a:cubicBezTo>
                <a:close/>
                <a:moveTo>
                  <a:pt x="2187" y="7623"/>
                </a:moveTo>
                <a:cubicBezTo>
                  <a:pt x="2122" y="7623"/>
                  <a:pt x="2056" y="7642"/>
                  <a:pt x="1998" y="7680"/>
                </a:cubicBezTo>
                <a:cubicBezTo>
                  <a:pt x="1841" y="7785"/>
                  <a:pt x="1800" y="7997"/>
                  <a:pt x="1904" y="8153"/>
                </a:cubicBezTo>
                <a:cubicBezTo>
                  <a:pt x="2034" y="8350"/>
                  <a:pt x="2172" y="8542"/>
                  <a:pt x="2309" y="8727"/>
                </a:cubicBezTo>
                <a:cubicBezTo>
                  <a:pt x="2375" y="8817"/>
                  <a:pt x="2477" y="8864"/>
                  <a:pt x="2582" y="8864"/>
                </a:cubicBezTo>
                <a:cubicBezTo>
                  <a:pt x="2653" y="8864"/>
                  <a:pt x="2726" y="8843"/>
                  <a:pt x="2787" y="8796"/>
                </a:cubicBezTo>
                <a:cubicBezTo>
                  <a:pt x="2938" y="8683"/>
                  <a:pt x="2969" y="8471"/>
                  <a:pt x="2856" y="8318"/>
                </a:cubicBezTo>
                <a:cubicBezTo>
                  <a:pt x="2726" y="8143"/>
                  <a:pt x="2596" y="7960"/>
                  <a:pt x="2470" y="7774"/>
                </a:cubicBezTo>
                <a:cubicBezTo>
                  <a:pt x="2405" y="7676"/>
                  <a:pt x="2297" y="7623"/>
                  <a:pt x="2187" y="7623"/>
                </a:cubicBezTo>
                <a:close/>
                <a:moveTo>
                  <a:pt x="16292" y="7795"/>
                </a:moveTo>
                <a:cubicBezTo>
                  <a:pt x="16194" y="7795"/>
                  <a:pt x="16097" y="7837"/>
                  <a:pt x="16030" y="7917"/>
                </a:cubicBezTo>
                <a:cubicBezTo>
                  <a:pt x="15884" y="8089"/>
                  <a:pt x="15738" y="8261"/>
                  <a:pt x="15589" y="8428"/>
                </a:cubicBezTo>
                <a:cubicBezTo>
                  <a:pt x="15462" y="8569"/>
                  <a:pt x="15476" y="8784"/>
                  <a:pt x="15617" y="8909"/>
                </a:cubicBezTo>
                <a:cubicBezTo>
                  <a:pt x="15683" y="8968"/>
                  <a:pt x="15763" y="8996"/>
                  <a:pt x="15843" y="8996"/>
                </a:cubicBezTo>
                <a:cubicBezTo>
                  <a:pt x="15936" y="8996"/>
                  <a:pt x="16030" y="8958"/>
                  <a:pt x="16098" y="8881"/>
                </a:cubicBezTo>
                <a:cubicBezTo>
                  <a:pt x="16253" y="8709"/>
                  <a:pt x="16402" y="8534"/>
                  <a:pt x="16553" y="8358"/>
                </a:cubicBezTo>
                <a:cubicBezTo>
                  <a:pt x="16675" y="8212"/>
                  <a:pt x="16654" y="7997"/>
                  <a:pt x="16512" y="7875"/>
                </a:cubicBezTo>
                <a:cubicBezTo>
                  <a:pt x="16447" y="7821"/>
                  <a:pt x="16369" y="7795"/>
                  <a:pt x="16292" y="7795"/>
                </a:cubicBezTo>
                <a:close/>
                <a:moveTo>
                  <a:pt x="44349" y="8758"/>
                </a:moveTo>
                <a:cubicBezTo>
                  <a:pt x="44300" y="8758"/>
                  <a:pt x="44250" y="8768"/>
                  <a:pt x="44203" y="8791"/>
                </a:cubicBezTo>
                <a:cubicBezTo>
                  <a:pt x="44033" y="8871"/>
                  <a:pt x="43960" y="9073"/>
                  <a:pt x="44040" y="9245"/>
                </a:cubicBezTo>
                <a:cubicBezTo>
                  <a:pt x="44136" y="9444"/>
                  <a:pt x="44226" y="9648"/>
                  <a:pt x="44311" y="9855"/>
                </a:cubicBezTo>
                <a:cubicBezTo>
                  <a:pt x="44365" y="9987"/>
                  <a:pt x="44492" y="10065"/>
                  <a:pt x="44626" y="10065"/>
                </a:cubicBezTo>
                <a:cubicBezTo>
                  <a:pt x="44669" y="10065"/>
                  <a:pt x="44716" y="10056"/>
                  <a:pt x="44756" y="10039"/>
                </a:cubicBezTo>
                <a:cubicBezTo>
                  <a:pt x="44930" y="9966"/>
                  <a:pt x="45013" y="9766"/>
                  <a:pt x="44942" y="9592"/>
                </a:cubicBezTo>
                <a:cubicBezTo>
                  <a:pt x="44850" y="9377"/>
                  <a:pt x="44754" y="9161"/>
                  <a:pt x="44657" y="8953"/>
                </a:cubicBezTo>
                <a:cubicBezTo>
                  <a:pt x="44599" y="8831"/>
                  <a:pt x="44477" y="8758"/>
                  <a:pt x="44349" y="8758"/>
                </a:cubicBezTo>
                <a:close/>
                <a:moveTo>
                  <a:pt x="3456" y="9233"/>
                </a:moveTo>
                <a:cubicBezTo>
                  <a:pt x="3373" y="9233"/>
                  <a:pt x="3289" y="9263"/>
                  <a:pt x="3223" y="9325"/>
                </a:cubicBezTo>
                <a:cubicBezTo>
                  <a:pt x="3086" y="9453"/>
                  <a:pt x="3079" y="9670"/>
                  <a:pt x="3207" y="9808"/>
                </a:cubicBezTo>
                <a:cubicBezTo>
                  <a:pt x="3369" y="9978"/>
                  <a:pt x="3536" y="10148"/>
                  <a:pt x="3703" y="10307"/>
                </a:cubicBezTo>
                <a:cubicBezTo>
                  <a:pt x="3769" y="10369"/>
                  <a:pt x="3852" y="10400"/>
                  <a:pt x="3937" y="10400"/>
                </a:cubicBezTo>
                <a:cubicBezTo>
                  <a:pt x="4029" y="10400"/>
                  <a:pt x="4118" y="10366"/>
                  <a:pt x="4186" y="10293"/>
                </a:cubicBezTo>
                <a:cubicBezTo>
                  <a:pt x="4316" y="10157"/>
                  <a:pt x="4309" y="9942"/>
                  <a:pt x="4172" y="9811"/>
                </a:cubicBezTo>
                <a:cubicBezTo>
                  <a:pt x="4014" y="9663"/>
                  <a:pt x="3857" y="9505"/>
                  <a:pt x="3704" y="9342"/>
                </a:cubicBezTo>
                <a:cubicBezTo>
                  <a:pt x="3638" y="9269"/>
                  <a:pt x="3548" y="9233"/>
                  <a:pt x="3456" y="9233"/>
                </a:cubicBezTo>
                <a:close/>
                <a:moveTo>
                  <a:pt x="14894" y="9298"/>
                </a:moveTo>
                <a:cubicBezTo>
                  <a:pt x="14810" y="9298"/>
                  <a:pt x="14725" y="9329"/>
                  <a:pt x="14659" y="9392"/>
                </a:cubicBezTo>
                <a:cubicBezTo>
                  <a:pt x="14496" y="9545"/>
                  <a:pt x="14331" y="9696"/>
                  <a:pt x="14165" y="9837"/>
                </a:cubicBezTo>
                <a:cubicBezTo>
                  <a:pt x="14019" y="9961"/>
                  <a:pt x="14006" y="10176"/>
                  <a:pt x="14127" y="10319"/>
                </a:cubicBezTo>
                <a:cubicBezTo>
                  <a:pt x="14193" y="10397"/>
                  <a:pt x="14292" y="10439"/>
                  <a:pt x="14388" y="10439"/>
                </a:cubicBezTo>
                <a:cubicBezTo>
                  <a:pt x="14466" y="10439"/>
                  <a:pt x="14546" y="10413"/>
                  <a:pt x="14607" y="10357"/>
                </a:cubicBezTo>
                <a:cubicBezTo>
                  <a:pt x="14781" y="10209"/>
                  <a:pt x="14956" y="10049"/>
                  <a:pt x="15128" y="9888"/>
                </a:cubicBezTo>
                <a:cubicBezTo>
                  <a:pt x="15264" y="9759"/>
                  <a:pt x="15271" y="9542"/>
                  <a:pt x="15140" y="9405"/>
                </a:cubicBezTo>
                <a:cubicBezTo>
                  <a:pt x="15073" y="9334"/>
                  <a:pt x="14984" y="9298"/>
                  <a:pt x="14894" y="9298"/>
                </a:cubicBezTo>
                <a:close/>
                <a:moveTo>
                  <a:pt x="13295" y="10576"/>
                </a:moveTo>
                <a:cubicBezTo>
                  <a:pt x="13231" y="10576"/>
                  <a:pt x="13165" y="10595"/>
                  <a:pt x="13107" y="10633"/>
                </a:cubicBezTo>
                <a:cubicBezTo>
                  <a:pt x="12919" y="10755"/>
                  <a:pt x="12730" y="10870"/>
                  <a:pt x="12542" y="10976"/>
                </a:cubicBezTo>
                <a:cubicBezTo>
                  <a:pt x="12377" y="11068"/>
                  <a:pt x="12320" y="11276"/>
                  <a:pt x="12412" y="11441"/>
                </a:cubicBezTo>
                <a:cubicBezTo>
                  <a:pt x="12476" y="11551"/>
                  <a:pt x="12591" y="11615"/>
                  <a:pt x="12711" y="11615"/>
                </a:cubicBezTo>
                <a:cubicBezTo>
                  <a:pt x="12768" y="11615"/>
                  <a:pt x="12825" y="11600"/>
                  <a:pt x="12879" y="11572"/>
                </a:cubicBezTo>
                <a:cubicBezTo>
                  <a:pt x="13079" y="11459"/>
                  <a:pt x="13284" y="11334"/>
                  <a:pt x="13484" y="11203"/>
                </a:cubicBezTo>
                <a:cubicBezTo>
                  <a:pt x="13641" y="11099"/>
                  <a:pt x="13686" y="10889"/>
                  <a:pt x="13581" y="10731"/>
                </a:cubicBezTo>
                <a:cubicBezTo>
                  <a:pt x="13515" y="10631"/>
                  <a:pt x="13407" y="10576"/>
                  <a:pt x="13295" y="10576"/>
                </a:cubicBezTo>
                <a:close/>
                <a:moveTo>
                  <a:pt x="4993" y="10587"/>
                </a:moveTo>
                <a:cubicBezTo>
                  <a:pt x="4887" y="10587"/>
                  <a:pt x="4781" y="10637"/>
                  <a:pt x="4716" y="10731"/>
                </a:cubicBezTo>
                <a:cubicBezTo>
                  <a:pt x="4605" y="10884"/>
                  <a:pt x="4641" y="11097"/>
                  <a:pt x="4796" y="11207"/>
                </a:cubicBezTo>
                <a:cubicBezTo>
                  <a:pt x="4991" y="11346"/>
                  <a:pt x="5190" y="11476"/>
                  <a:pt x="5390" y="11594"/>
                </a:cubicBezTo>
                <a:cubicBezTo>
                  <a:pt x="5446" y="11627"/>
                  <a:pt x="5507" y="11643"/>
                  <a:pt x="5564" y="11643"/>
                </a:cubicBezTo>
                <a:cubicBezTo>
                  <a:pt x="5682" y="11643"/>
                  <a:pt x="5795" y="11582"/>
                  <a:pt x="5860" y="11478"/>
                </a:cubicBezTo>
                <a:cubicBezTo>
                  <a:pt x="5955" y="11315"/>
                  <a:pt x="5903" y="11104"/>
                  <a:pt x="5741" y="11009"/>
                </a:cubicBezTo>
                <a:cubicBezTo>
                  <a:pt x="5555" y="10897"/>
                  <a:pt x="5371" y="10778"/>
                  <a:pt x="5190" y="10651"/>
                </a:cubicBezTo>
                <a:cubicBezTo>
                  <a:pt x="5131" y="10608"/>
                  <a:pt x="5062" y="10587"/>
                  <a:pt x="4993" y="10587"/>
                </a:cubicBezTo>
                <a:close/>
                <a:moveTo>
                  <a:pt x="45093" y="10666"/>
                </a:moveTo>
                <a:cubicBezTo>
                  <a:pt x="45059" y="10666"/>
                  <a:pt x="45024" y="10671"/>
                  <a:pt x="44989" y="10682"/>
                </a:cubicBezTo>
                <a:cubicBezTo>
                  <a:pt x="44808" y="10741"/>
                  <a:pt x="44711" y="10932"/>
                  <a:pt x="44768" y="11113"/>
                </a:cubicBezTo>
                <a:cubicBezTo>
                  <a:pt x="44834" y="11323"/>
                  <a:pt x="44899" y="11539"/>
                  <a:pt x="44956" y="11754"/>
                </a:cubicBezTo>
                <a:cubicBezTo>
                  <a:pt x="44998" y="11905"/>
                  <a:pt x="45137" y="12006"/>
                  <a:pt x="45286" y="12006"/>
                </a:cubicBezTo>
                <a:cubicBezTo>
                  <a:pt x="45317" y="12006"/>
                  <a:pt x="45347" y="12001"/>
                  <a:pt x="45376" y="11994"/>
                </a:cubicBezTo>
                <a:cubicBezTo>
                  <a:pt x="45559" y="11945"/>
                  <a:pt x="45667" y="11758"/>
                  <a:pt x="45616" y="11575"/>
                </a:cubicBezTo>
                <a:cubicBezTo>
                  <a:pt x="45554" y="11348"/>
                  <a:pt x="45489" y="11122"/>
                  <a:pt x="45420" y="10904"/>
                </a:cubicBezTo>
                <a:cubicBezTo>
                  <a:pt x="45372" y="10758"/>
                  <a:pt x="45238" y="10666"/>
                  <a:pt x="45093" y="10666"/>
                </a:cubicBezTo>
                <a:close/>
                <a:moveTo>
                  <a:pt x="11470" y="11511"/>
                </a:moveTo>
                <a:cubicBezTo>
                  <a:pt x="11431" y="11511"/>
                  <a:pt x="11391" y="11518"/>
                  <a:pt x="11352" y="11532"/>
                </a:cubicBezTo>
                <a:cubicBezTo>
                  <a:pt x="11147" y="11608"/>
                  <a:pt x="10938" y="11676"/>
                  <a:pt x="10731" y="11732"/>
                </a:cubicBezTo>
                <a:cubicBezTo>
                  <a:pt x="10550" y="11782"/>
                  <a:pt x="10443" y="11968"/>
                  <a:pt x="10491" y="12151"/>
                </a:cubicBezTo>
                <a:cubicBezTo>
                  <a:pt x="10533" y="12303"/>
                  <a:pt x="10672" y="12403"/>
                  <a:pt x="10822" y="12403"/>
                </a:cubicBezTo>
                <a:cubicBezTo>
                  <a:pt x="10853" y="12403"/>
                  <a:pt x="10882" y="12399"/>
                  <a:pt x="10912" y="12392"/>
                </a:cubicBezTo>
                <a:cubicBezTo>
                  <a:pt x="11138" y="12331"/>
                  <a:pt x="11366" y="12258"/>
                  <a:pt x="11591" y="12173"/>
                </a:cubicBezTo>
                <a:cubicBezTo>
                  <a:pt x="11767" y="12107"/>
                  <a:pt x="11856" y="11911"/>
                  <a:pt x="11791" y="11733"/>
                </a:cubicBezTo>
                <a:cubicBezTo>
                  <a:pt x="11740" y="11595"/>
                  <a:pt x="11609" y="11511"/>
                  <a:pt x="11470" y="11511"/>
                </a:cubicBezTo>
                <a:close/>
                <a:moveTo>
                  <a:pt x="6794" y="11549"/>
                </a:moveTo>
                <a:cubicBezTo>
                  <a:pt x="6655" y="11549"/>
                  <a:pt x="6523" y="11634"/>
                  <a:pt x="6473" y="11773"/>
                </a:cubicBezTo>
                <a:cubicBezTo>
                  <a:pt x="6407" y="11949"/>
                  <a:pt x="6497" y="12147"/>
                  <a:pt x="6675" y="12211"/>
                </a:cubicBezTo>
                <a:cubicBezTo>
                  <a:pt x="6901" y="12295"/>
                  <a:pt x="7132" y="12368"/>
                  <a:pt x="7359" y="12427"/>
                </a:cubicBezTo>
                <a:cubicBezTo>
                  <a:pt x="7389" y="12434"/>
                  <a:pt x="7419" y="12437"/>
                  <a:pt x="7446" y="12437"/>
                </a:cubicBezTo>
                <a:cubicBezTo>
                  <a:pt x="7598" y="12437"/>
                  <a:pt x="7737" y="12337"/>
                  <a:pt x="7777" y="12184"/>
                </a:cubicBezTo>
                <a:cubicBezTo>
                  <a:pt x="7823" y="12001"/>
                  <a:pt x="7714" y="11813"/>
                  <a:pt x="7532" y="11766"/>
                </a:cubicBezTo>
                <a:cubicBezTo>
                  <a:pt x="7325" y="11713"/>
                  <a:pt x="7116" y="11647"/>
                  <a:pt x="6911" y="11570"/>
                </a:cubicBezTo>
                <a:cubicBezTo>
                  <a:pt x="6872" y="11556"/>
                  <a:pt x="6833" y="11549"/>
                  <a:pt x="6794" y="11549"/>
                </a:cubicBezTo>
                <a:close/>
                <a:moveTo>
                  <a:pt x="9481" y="11943"/>
                </a:moveTo>
                <a:cubicBezTo>
                  <a:pt x="9473" y="11943"/>
                  <a:pt x="9464" y="11943"/>
                  <a:pt x="9455" y="11944"/>
                </a:cubicBezTo>
                <a:cubicBezTo>
                  <a:pt x="9325" y="11952"/>
                  <a:pt x="9195" y="11958"/>
                  <a:pt x="9064" y="11958"/>
                </a:cubicBezTo>
                <a:cubicBezTo>
                  <a:pt x="8979" y="11958"/>
                  <a:pt x="8896" y="11958"/>
                  <a:pt x="8811" y="11952"/>
                </a:cubicBezTo>
                <a:cubicBezTo>
                  <a:pt x="8806" y="11952"/>
                  <a:pt x="8800" y="11952"/>
                  <a:pt x="8795" y="11952"/>
                </a:cubicBezTo>
                <a:cubicBezTo>
                  <a:pt x="8617" y="11952"/>
                  <a:pt x="8463" y="12097"/>
                  <a:pt x="8454" y="12281"/>
                </a:cubicBezTo>
                <a:cubicBezTo>
                  <a:pt x="8447" y="12470"/>
                  <a:pt x="8593" y="12628"/>
                  <a:pt x="8783" y="12637"/>
                </a:cubicBezTo>
                <a:cubicBezTo>
                  <a:pt x="8875" y="12642"/>
                  <a:pt x="8976" y="12642"/>
                  <a:pt x="9064" y="12644"/>
                </a:cubicBezTo>
                <a:cubicBezTo>
                  <a:pt x="9209" y="12644"/>
                  <a:pt x="9353" y="12641"/>
                  <a:pt x="9499" y="12627"/>
                </a:cubicBezTo>
                <a:cubicBezTo>
                  <a:pt x="9688" y="12616"/>
                  <a:pt x="9831" y="12453"/>
                  <a:pt x="9819" y="12264"/>
                </a:cubicBezTo>
                <a:cubicBezTo>
                  <a:pt x="9809" y="12083"/>
                  <a:pt x="9661" y="11943"/>
                  <a:pt x="9481" y="11943"/>
                </a:cubicBezTo>
                <a:close/>
                <a:moveTo>
                  <a:pt x="45589" y="12656"/>
                </a:moveTo>
                <a:cubicBezTo>
                  <a:pt x="45568" y="12656"/>
                  <a:pt x="45547" y="12658"/>
                  <a:pt x="45526" y="12662"/>
                </a:cubicBezTo>
                <a:cubicBezTo>
                  <a:pt x="45342" y="12696"/>
                  <a:pt x="45217" y="12874"/>
                  <a:pt x="45251" y="13060"/>
                </a:cubicBezTo>
                <a:cubicBezTo>
                  <a:pt x="45291" y="13279"/>
                  <a:pt x="45328" y="13497"/>
                  <a:pt x="45359" y="13720"/>
                </a:cubicBezTo>
                <a:cubicBezTo>
                  <a:pt x="45382" y="13889"/>
                  <a:pt x="45529" y="14012"/>
                  <a:pt x="45698" y="14012"/>
                </a:cubicBezTo>
                <a:cubicBezTo>
                  <a:pt x="45715" y="14012"/>
                  <a:pt x="45729" y="14012"/>
                  <a:pt x="45743" y="14010"/>
                </a:cubicBezTo>
                <a:cubicBezTo>
                  <a:pt x="45929" y="13984"/>
                  <a:pt x="46060" y="13810"/>
                  <a:pt x="46033" y="13624"/>
                </a:cubicBezTo>
                <a:cubicBezTo>
                  <a:pt x="46002" y="13393"/>
                  <a:pt x="45964" y="13164"/>
                  <a:pt x="45924" y="12934"/>
                </a:cubicBezTo>
                <a:cubicBezTo>
                  <a:pt x="45895" y="12771"/>
                  <a:pt x="45751" y="12656"/>
                  <a:pt x="45589" y="12656"/>
                </a:cubicBezTo>
                <a:close/>
                <a:moveTo>
                  <a:pt x="45830" y="14691"/>
                </a:moveTo>
                <a:cubicBezTo>
                  <a:pt x="45824" y="14691"/>
                  <a:pt x="45818" y="14691"/>
                  <a:pt x="45813" y="14691"/>
                </a:cubicBezTo>
                <a:cubicBezTo>
                  <a:pt x="45623" y="14702"/>
                  <a:pt x="45481" y="14862"/>
                  <a:pt x="45491" y="15051"/>
                </a:cubicBezTo>
                <a:cubicBezTo>
                  <a:pt x="45503" y="15275"/>
                  <a:pt x="45512" y="15500"/>
                  <a:pt x="45516" y="15720"/>
                </a:cubicBezTo>
                <a:cubicBezTo>
                  <a:pt x="45517" y="15908"/>
                  <a:pt x="45668" y="16058"/>
                  <a:pt x="45856" y="16058"/>
                </a:cubicBezTo>
                <a:cubicBezTo>
                  <a:pt x="45858" y="16058"/>
                  <a:pt x="45860" y="16058"/>
                  <a:pt x="45860" y="16056"/>
                </a:cubicBezTo>
                <a:cubicBezTo>
                  <a:pt x="46049" y="16052"/>
                  <a:pt x="46199" y="15899"/>
                  <a:pt x="46197" y="15710"/>
                </a:cubicBezTo>
                <a:cubicBezTo>
                  <a:pt x="46195" y="15477"/>
                  <a:pt x="46186" y="15244"/>
                  <a:pt x="46172" y="15013"/>
                </a:cubicBezTo>
                <a:cubicBezTo>
                  <a:pt x="46162" y="14829"/>
                  <a:pt x="46015" y="14691"/>
                  <a:pt x="45830" y="14691"/>
                </a:cubicBezTo>
                <a:close/>
                <a:moveTo>
                  <a:pt x="45810" y="16741"/>
                </a:moveTo>
                <a:cubicBezTo>
                  <a:pt x="45633" y="16741"/>
                  <a:pt x="45485" y="16877"/>
                  <a:pt x="45472" y="17057"/>
                </a:cubicBezTo>
                <a:cubicBezTo>
                  <a:pt x="45456" y="17276"/>
                  <a:pt x="45434" y="17500"/>
                  <a:pt x="45406" y="17719"/>
                </a:cubicBezTo>
                <a:cubicBezTo>
                  <a:pt x="45385" y="17909"/>
                  <a:pt x="45517" y="18077"/>
                  <a:pt x="45703" y="18101"/>
                </a:cubicBezTo>
                <a:cubicBezTo>
                  <a:pt x="45719" y="18103"/>
                  <a:pt x="45735" y="18103"/>
                  <a:pt x="45747" y="18103"/>
                </a:cubicBezTo>
                <a:cubicBezTo>
                  <a:pt x="45917" y="18103"/>
                  <a:pt x="46065" y="17978"/>
                  <a:pt x="46084" y="17806"/>
                </a:cubicBezTo>
                <a:cubicBezTo>
                  <a:pt x="46112" y="17573"/>
                  <a:pt x="46136" y="17338"/>
                  <a:pt x="46153" y="17109"/>
                </a:cubicBezTo>
                <a:cubicBezTo>
                  <a:pt x="46169" y="16920"/>
                  <a:pt x="46028" y="16756"/>
                  <a:pt x="45839" y="16742"/>
                </a:cubicBezTo>
                <a:cubicBezTo>
                  <a:pt x="45829" y="16742"/>
                  <a:pt x="45820" y="16741"/>
                  <a:pt x="45810" y="16741"/>
                </a:cubicBezTo>
                <a:close/>
                <a:moveTo>
                  <a:pt x="45509" y="18767"/>
                </a:moveTo>
                <a:cubicBezTo>
                  <a:pt x="45354" y="18767"/>
                  <a:pt x="45214" y="18873"/>
                  <a:pt x="45178" y="19031"/>
                </a:cubicBezTo>
                <a:cubicBezTo>
                  <a:pt x="45130" y="19247"/>
                  <a:pt x="45074" y="19462"/>
                  <a:pt x="45013" y="19674"/>
                </a:cubicBezTo>
                <a:cubicBezTo>
                  <a:pt x="44961" y="19857"/>
                  <a:pt x="45065" y="20046"/>
                  <a:pt x="45248" y="20098"/>
                </a:cubicBezTo>
                <a:cubicBezTo>
                  <a:pt x="45277" y="20107"/>
                  <a:pt x="45310" y="20111"/>
                  <a:pt x="45342" y="20111"/>
                </a:cubicBezTo>
                <a:cubicBezTo>
                  <a:pt x="45489" y="20111"/>
                  <a:pt x="45625" y="20013"/>
                  <a:pt x="45672" y="19864"/>
                </a:cubicBezTo>
                <a:cubicBezTo>
                  <a:pt x="45735" y="19640"/>
                  <a:pt x="45794" y="19412"/>
                  <a:pt x="45846" y="19184"/>
                </a:cubicBezTo>
                <a:cubicBezTo>
                  <a:pt x="45886" y="19002"/>
                  <a:pt x="45771" y="18816"/>
                  <a:pt x="45587" y="18776"/>
                </a:cubicBezTo>
                <a:cubicBezTo>
                  <a:pt x="45561" y="18770"/>
                  <a:pt x="45535" y="18767"/>
                  <a:pt x="45509" y="18767"/>
                </a:cubicBezTo>
                <a:close/>
                <a:moveTo>
                  <a:pt x="44890" y="20718"/>
                </a:moveTo>
                <a:cubicBezTo>
                  <a:pt x="44757" y="20718"/>
                  <a:pt x="44630" y="20797"/>
                  <a:pt x="44574" y="20927"/>
                </a:cubicBezTo>
                <a:cubicBezTo>
                  <a:pt x="44487" y="21132"/>
                  <a:pt x="44396" y="21334"/>
                  <a:pt x="44299" y="21530"/>
                </a:cubicBezTo>
                <a:cubicBezTo>
                  <a:pt x="44214" y="21699"/>
                  <a:pt x="44283" y="21904"/>
                  <a:pt x="44452" y="21988"/>
                </a:cubicBezTo>
                <a:cubicBezTo>
                  <a:pt x="44502" y="22012"/>
                  <a:pt x="44553" y="22022"/>
                  <a:pt x="44605" y="22022"/>
                </a:cubicBezTo>
                <a:cubicBezTo>
                  <a:pt x="44730" y="22022"/>
                  <a:pt x="44850" y="21953"/>
                  <a:pt x="44911" y="21835"/>
                </a:cubicBezTo>
                <a:cubicBezTo>
                  <a:pt x="45015" y="21626"/>
                  <a:pt x="45112" y="21411"/>
                  <a:pt x="45204" y="21193"/>
                </a:cubicBezTo>
                <a:cubicBezTo>
                  <a:pt x="45277" y="21020"/>
                  <a:pt x="45196" y="20820"/>
                  <a:pt x="45022" y="20745"/>
                </a:cubicBezTo>
                <a:cubicBezTo>
                  <a:pt x="44979" y="20727"/>
                  <a:pt x="44934" y="20718"/>
                  <a:pt x="44890" y="20718"/>
                </a:cubicBezTo>
                <a:close/>
                <a:moveTo>
                  <a:pt x="43919" y="22520"/>
                </a:moveTo>
                <a:cubicBezTo>
                  <a:pt x="43807" y="22520"/>
                  <a:pt x="43697" y="22576"/>
                  <a:pt x="43632" y="22678"/>
                </a:cubicBezTo>
                <a:cubicBezTo>
                  <a:pt x="43517" y="22855"/>
                  <a:pt x="43392" y="23055"/>
                  <a:pt x="43267" y="23272"/>
                </a:cubicBezTo>
                <a:cubicBezTo>
                  <a:pt x="43171" y="23435"/>
                  <a:pt x="43225" y="23644"/>
                  <a:pt x="43388" y="23739"/>
                </a:cubicBezTo>
                <a:cubicBezTo>
                  <a:pt x="43442" y="23773"/>
                  <a:pt x="43501" y="23786"/>
                  <a:pt x="43560" y="23786"/>
                </a:cubicBezTo>
                <a:cubicBezTo>
                  <a:pt x="43677" y="23786"/>
                  <a:pt x="43791" y="23726"/>
                  <a:pt x="43857" y="23618"/>
                </a:cubicBezTo>
                <a:cubicBezTo>
                  <a:pt x="43979" y="23411"/>
                  <a:pt x="44096" y="23218"/>
                  <a:pt x="44207" y="23046"/>
                </a:cubicBezTo>
                <a:cubicBezTo>
                  <a:pt x="44308" y="22888"/>
                  <a:pt x="44261" y="22678"/>
                  <a:pt x="44103" y="22575"/>
                </a:cubicBezTo>
                <a:cubicBezTo>
                  <a:pt x="44046" y="22538"/>
                  <a:pt x="43982" y="22520"/>
                  <a:pt x="43919" y="22520"/>
                </a:cubicBezTo>
                <a:close/>
                <a:moveTo>
                  <a:pt x="42907" y="24304"/>
                </a:moveTo>
                <a:cubicBezTo>
                  <a:pt x="42782" y="24304"/>
                  <a:pt x="42661" y="24373"/>
                  <a:pt x="42601" y="24494"/>
                </a:cubicBezTo>
                <a:cubicBezTo>
                  <a:pt x="42500" y="24695"/>
                  <a:pt x="42398" y="24904"/>
                  <a:pt x="42297" y="25116"/>
                </a:cubicBezTo>
                <a:cubicBezTo>
                  <a:pt x="42217" y="25286"/>
                  <a:pt x="42288" y="25490"/>
                  <a:pt x="42460" y="25571"/>
                </a:cubicBezTo>
                <a:cubicBezTo>
                  <a:pt x="42509" y="25592"/>
                  <a:pt x="42557" y="25603"/>
                  <a:pt x="42606" y="25603"/>
                </a:cubicBezTo>
                <a:cubicBezTo>
                  <a:pt x="42735" y="25603"/>
                  <a:pt x="42858" y="25531"/>
                  <a:pt x="42914" y="25406"/>
                </a:cubicBezTo>
                <a:cubicBezTo>
                  <a:pt x="43013" y="25199"/>
                  <a:pt x="43110" y="24994"/>
                  <a:pt x="43209" y="24800"/>
                </a:cubicBezTo>
                <a:cubicBezTo>
                  <a:pt x="43296" y="24633"/>
                  <a:pt x="43230" y="24426"/>
                  <a:pt x="43060" y="24341"/>
                </a:cubicBezTo>
                <a:cubicBezTo>
                  <a:pt x="43011" y="24316"/>
                  <a:pt x="42959" y="24304"/>
                  <a:pt x="42907" y="24304"/>
                </a:cubicBezTo>
                <a:close/>
                <a:moveTo>
                  <a:pt x="47002" y="25297"/>
                </a:moveTo>
                <a:cubicBezTo>
                  <a:pt x="46990" y="25297"/>
                  <a:pt x="46979" y="25297"/>
                  <a:pt x="46967" y="25298"/>
                </a:cubicBezTo>
                <a:cubicBezTo>
                  <a:pt x="46803" y="25316"/>
                  <a:pt x="46640" y="25351"/>
                  <a:pt x="46477" y="25401"/>
                </a:cubicBezTo>
                <a:cubicBezTo>
                  <a:pt x="46386" y="25429"/>
                  <a:pt x="46299" y="25458"/>
                  <a:pt x="46219" y="25490"/>
                </a:cubicBezTo>
                <a:cubicBezTo>
                  <a:pt x="46042" y="25559"/>
                  <a:pt x="45955" y="25757"/>
                  <a:pt x="46025" y="25933"/>
                </a:cubicBezTo>
                <a:cubicBezTo>
                  <a:pt x="46080" y="26068"/>
                  <a:pt x="46207" y="26150"/>
                  <a:pt x="46345" y="26150"/>
                </a:cubicBezTo>
                <a:cubicBezTo>
                  <a:pt x="46386" y="26150"/>
                  <a:pt x="46428" y="26145"/>
                  <a:pt x="46468" y="26127"/>
                </a:cubicBezTo>
                <a:cubicBezTo>
                  <a:pt x="46534" y="26103"/>
                  <a:pt x="46604" y="26077"/>
                  <a:pt x="46677" y="26054"/>
                </a:cubicBezTo>
                <a:cubicBezTo>
                  <a:pt x="46798" y="26018"/>
                  <a:pt x="46923" y="25992"/>
                  <a:pt x="47041" y="25980"/>
                </a:cubicBezTo>
                <a:cubicBezTo>
                  <a:pt x="47231" y="25957"/>
                  <a:pt x="47367" y="25789"/>
                  <a:pt x="47344" y="25601"/>
                </a:cubicBezTo>
                <a:cubicBezTo>
                  <a:pt x="47324" y="25424"/>
                  <a:pt x="47173" y="25297"/>
                  <a:pt x="47002" y="25297"/>
                </a:cubicBezTo>
                <a:close/>
                <a:moveTo>
                  <a:pt x="48313" y="25590"/>
                </a:moveTo>
                <a:cubicBezTo>
                  <a:pt x="48198" y="25590"/>
                  <a:pt x="48085" y="25648"/>
                  <a:pt x="48022" y="25754"/>
                </a:cubicBezTo>
                <a:cubicBezTo>
                  <a:pt x="47923" y="25914"/>
                  <a:pt x="47975" y="26124"/>
                  <a:pt x="48135" y="26223"/>
                </a:cubicBezTo>
                <a:cubicBezTo>
                  <a:pt x="48296" y="26320"/>
                  <a:pt x="48448" y="26446"/>
                  <a:pt x="48585" y="26597"/>
                </a:cubicBezTo>
                <a:cubicBezTo>
                  <a:pt x="48653" y="26670"/>
                  <a:pt x="48743" y="26706"/>
                  <a:pt x="48837" y="26706"/>
                </a:cubicBezTo>
                <a:cubicBezTo>
                  <a:pt x="48919" y="26706"/>
                  <a:pt x="49002" y="26678"/>
                  <a:pt x="49066" y="26619"/>
                </a:cubicBezTo>
                <a:cubicBezTo>
                  <a:pt x="49205" y="26494"/>
                  <a:pt x="49217" y="26277"/>
                  <a:pt x="49089" y="26138"/>
                </a:cubicBezTo>
                <a:cubicBezTo>
                  <a:pt x="48908" y="25940"/>
                  <a:pt x="48708" y="25773"/>
                  <a:pt x="48491" y="25641"/>
                </a:cubicBezTo>
                <a:cubicBezTo>
                  <a:pt x="48436" y="25606"/>
                  <a:pt x="48374" y="25590"/>
                  <a:pt x="48313" y="25590"/>
                </a:cubicBezTo>
                <a:close/>
                <a:moveTo>
                  <a:pt x="42065" y="26175"/>
                </a:moveTo>
                <a:cubicBezTo>
                  <a:pt x="41928" y="26175"/>
                  <a:pt x="41799" y="26257"/>
                  <a:pt x="41746" y="26392"/>
                </a:cubicBezTo>
                <a:cubicBezTo>
                  <a:pt x="41661" y="26609"/>
                  <a:pt x="41579" y="26826"/>
                  <a:pt x="41502" y="27045"/>
                </a:cubicBezTo>
                <a:cubicBezTo>
                  <a:pt x="41440" y="27224"/>
                  <a:pt x="41532" y="27419"/>
                  <a:pt x="41711" y="27483"/>
                </a:cubicBezTo>
                <a:cubicBezTo>
                  <a:pt x="41748" y="27495"/>
                  <a:pt x="41788" y="27502"/>
                  <a:pt x="41824" y="27502"/>
                </a:cubicBezTo>
                <a:cubicBezTo>
                  <a:pt x="41965" y="27502"/>
                  <a:pt x="42097" y="27414"/>
                  <a:pt x="42147" y="27269"/>
                </a:cubicBezTo>
                <a:cubicBezTo>
                  <a:pt x="42222" y="27061"/>
                  <a:pt x="42300" y="26850"/>
                  <a:pt x="42382" y="26642"/>
                </a:cubicBezTo>
                <a:cubicBezTo>
                  <a:pt x="42451" y="26466"/>
                  <a:pt x="42365" y="26268"/>
                  <a:pt x="42189" y="26199"/>
                </a:cubicBezTo>
                <a:cubicBezTo>
                  <a:pt x="42148" y="26183"/>
                  <a:pt x="42106" y="26175"/>
                  <a:pt x="42065" y="26175"/>
                </a:cubicBezTo>
                <a:close/>
                <a:moveTo>
                  <a:pt x="45366" y="26357"/>
                </a:moveTo>
                <a:cubicBezTo>
                  <a:pt x="45223" y="26357"/>
                  <a:pt x="45090" y="26448"/>
                  <a:pt x="45043" y="26593"/>
                </a:cubicBezTo>
                <a:cubicBezTo>
                  <a:pt x="44996" y="26746"/>
                  <a:pt x="44970" y="26911"/>
                  <a:pt x="44970" y="27080"/>
                </a:cubicBezTo>
                <a:cubicBezTo>
                  <a:pt x="44970" y="27196"/>
                  <a:pt x="44980" y="27315"/>
                  <a:pt x="45003" y="27436"/>
                </a:cubicBezTo>
                <a:cubicBezTo>
                  <a:pt x="45032" y="27601"/>
                  <a:pt x="45178" y="27718"/>
                  <a:pt x="45338" y="27718"/>
                </a:cubicBezTo>
                <a:cubicBezTo>
                  <a:pt x="45359" y="27718"/>
                  <a:pt x="45380" y="27714"/>
                  <a:pt x="45399" y="27711"/>
                </a:cubicBezTo>
                <a:cubicBezTo>
                  <a:pt x="45585" y="27676"/>
                  <a:pt x="45708" y="27497"/>
                  <a:pt x="45674" y="27313"/>
                </a:cubicBezTo>
                <a:cubicBezTo>
                  <a:pt x="45658" y="27233"/>
                  <a:pt x="45651" y="27156"/>
                  <a:pt x="45651" y="27083"/>
                </a:cubicBezTo>
                <a:cubicBezTo>
                  <a:pt x="45651" y="26983"/>
                  <a:pt x="45665" y="26889"/>
                  <a:pt x="45693" y="26805"/>
                </a:cubicBezTo>
                <a:cubicBezTo>
                  <a:pt x="45752" y="26625"/>
                  <a:pt x="45655" y="26433"/>
                  <a:pt x="45474" y="26374"/>
                </a:cubicBezTo>
                <a:cubicBezTo>
                  <a:pt x="45438" y="26363"/>
                  <a:pt x="45402" y="26357"/>
                  <a:pt x="45366" y="26357"/>
                </a:cubicBezTo>
                <a:close/>
                <a:moveTo>
                  <a:pt x="49492" y="27211"/>
                </a:moveTo>
                <a:cubicBezTo>
                  <a:pt x="49460" y="27211"/>
                  <a:pt x="49428" y="27215"/>
                  <a:pt x="49396" y="27224"/>
                </a:cubicBezTo>
                <a:cubicBezTo>
                  <a:pt x="49214" y="27276"/>
                  <a:pt x="49113" y="27467"/>
                  <a:pt x="49165" y="27648"/>
                </a:cubicBezTo>
                <a:cubicBezTo>
                  <a:pt x="49221" y="27843"/>
                  <a:pt x="49257" y="28044"/>
                  <a:pt x="49273" y="28248"/>
                </a:cubicBezTo>
                <a:cubicBezTo>
                  <a:pt x="49287" y="28427"/>
                  <a:pt x="49436" y="28564"/>
                  <a:pt x="49614" y="28564"/>
                </a:cubicBezTo>
                <a:lnTo>
                  <a:pt x="49640" y="28564"/>
                </a:lnTo>
                <a:cubicBezTo>
                  <a:pt x="49828" y="28550"/>
                  <a:pt x="49968" y="28389"/>
                  <a:pt x="49956" y="28199"/>
                </a:cubicBezTo>
                <a:cubicBezTo>
                  <a:pt x="49939" y="27949"/>
                  <a:pt x="49892" y="27700"/>
                  <a:pt x="49821" y="27457"/>
                </a:cubicBezTo>
                <a:cubicBezTo>
                  <a:pt x="49778" y="27307"/>
                  <a:pt x="49640" y="27211"/>
                  <a:pt x="49492" y="27211"/>
                </a:cubicBezTo>
                <a:close/>
                <a:moveTo>
                  <a:pt x="41432" y="28127"/>
                </a:moveTo>
                <a:cubicBezTo>
                  <a:pt x="41278" y="28127"/>
                  <a:pt x="41138" y="28233"/>
                  <a:pt x="41098" y="28389"/>
                </a:cubicBezTo>
                <a:cubicBezTo>
                  <a:pt x="41040" y="28625"/>
                  <a:pt x="40992" y="28858"/>
                  <a:pt x="40953" y="29082"/>
                </a:cubicBezTo>
                <a:cubicBezTo>
                  <a:pt x="40922" y="29268"/>
                  <a:pt x="41045" y="29444"/>
                  <a:pt x="41233" y="29477"/>
                </a:cubicBezTo>
                <a:cubicBezTo>
                  <a:pt x="41252" y="29478"/>
                  <a:pt x="41271" y="29482"/>
                  <a:pt x="41292" y="29482"/>
                </a:cubicBezTo>
                <a:cubicBezTo>
                  <a:pt x="41457" y="29482"/>
                  <a:pt x="41600" y="29362"/>
                  <a:pt x="41628" y="29195"/>
                </a:cubicBezTo>
                <a:cubicBezTo>
                  <a:pt x="41662" y="28988"/>
                  <a:pt x="41709" y="28771"/>
                  <a:pt x="41763" y="28549"/>
                </a:cubicBezTo>
                <a:cubicBezTo>
                  <a:pt x="41807" y="28366"/>
                  <a:pt x="41694" y="28182"/>
                  <a:pt x="41511" y="28137"/>
                </a:cubicBezTo>
                <a:cubicBezTo>
                  <a:pt x="41485" y="28130"/>
                  <a:pt x="41458" y="28127"/>
                  <a:pt x="41432" y="28127"/>
                </a:cubicBezTo>
                <a:close/>
                <a:moveTo>
                  <a:pt x="45905" y="28265"/>
                </a:moveTo>
                <a:cubicBezTo>
                  <a:pt x="45838" y="28265"/>
                  <a:pt x="45771" y="28285"/>
                  <a:pt x="45712" y="28326"/>
                </a:cubicBezTo>
                <a:cubicBezTo>
                  <a:pt x="45556" y="28432"/>
                  <a:pt x="45517" y="28644"/>
                  <a:pt x="45623" y="28801"/>
                </a:cubicBezTo>
                <a:cubicBezTo>
                  <a:pt x="45707" y="28920"/>
                  <a:pt x="45795" y="29042"/>
                  <a:pt x="45893" y="29164"/>
                </a:cubicBezTo>
                <a:cubicBezTo>
                  <a:pt x="45950" y="29237"/>
                  <a:pt x="46007" y="29308"/>
                  <a:pt x="46068" y="29374"/>
                </a:cubicBezTo>
                <a:cubicBezTo>
                  <a:pt x="46136" y="29451"/>
                  <a:pt x="46232" y="29491"/>
                  <a:pt x="46325" y="29491"/>
                </a:cubicBezTo>
                <a:cubicBezTo>
                  <a:pt x="46405" y="29491"/>
                  <a:pt x="46485" y="29461"/>
                  <a:pt x="46555" y="29404"/>
                </a:cubicBezTo>
                <a:cubicBezTo>
                  <a:pt x="46696" y="29277"/>
                  <a:pt x="46710" y="29061"/>
                  <a:pt x="46583" y="28920"/>
                </a:cubicBezTo>
                <a:cubicBezTo>
                  <a:pt x="46531" y="28861"/>
                  <a:pt x="46480" y="28801"/>
                  <a:pt x="46430" y="28738"/>
                </a:cubicBezTo>
                <a:cubicBezTo>
                  <a:pt x="46343" y="28630"/>
                  <a:pt x="46263" y="28521"/>
                  <a:pt x="46188" y="28415"/>
                </a:cubicBezTo>
                <a:cubicBezTo>
                  <a:pt x="46122" y="28318"/>
                  <a:pt x="46015" y="28265"/>
                  <a:pt x="45905" y="28265"/>
                </a:cubicBezTo>
                <a:close/>
                <a:moveTo>
                  <a:pt x="47369" y="29680"/>
                </a:moveTo>
                <a:cubicBezTo>
                  <a:pt x="47254" y="29680"/>
                  <a:pt x="47142" y="29737"/>
                  <a:pt x="47076" y="29842"/>
                </a:cubicBezTo>
                <a:cubicBezTo>
                  <a:pt x="46977" y="30003"/>
                  <a:pt x="47028" y="30214"/>
                  <a:pt x="47187" y="30313"/>
                </a:cubicBezTo>
                <a:cubicBezTo>
                  <a:pt x="47386" y="30434"/>
                  <a:pt x="47594" y="30545"/>
                  <a:pt x="47824" y="30655"/>
                </a:cubicBezTo>
                <a:cubicBezTo>
                  <a:pt x="47872" y="30676"/>
                  <a:pt x="47923" y="30686"/>
                  <a:pt x="47970" y="30686"/>
                </a:cubicBezTo>
                <a:cubicBezTo>
                  <a:pt x="48100" y="30686"/>
                  <a:pt x="48222" y="30613"/>
                  <a:pt x="48281" y="30490"/>
                </a:cubicBezTo>
                <a:cubicBezTo>
                  <a:pt x="48361" y="30320"/>
                  <a:pt x="48288" y="30116"/>
                  <a:pt x="48116" y="30034"/>
                </a:cubicBezTo>
                <a:cubicBezTo>
                  <a:pt x="47909" y="29939"/>
                  <a:pt x="47725" y="29840"/>
                  <a:pt x="47549" y="29730"/>
                </a:cubicBezTo>
                <a:cubicBezTo>
                  <a:pt x="47493" y="29696"/>
                  <a:pt x="47431" y="29680"/>
                  <a:pt x="47369" y="29680"/>
                </a:cubicBezTo>
                <a:close/>
                <a:moveTo>
                  <a:pt x="49428" y="29227"/>
                </a:moveTo>
                <a:cubicBezTo>
                  <a:pt x="49287" y="29227"/>
                  <a:pt x="49155" y="29315"/>
                  <a:pt x="49106" y="29456"/>
                </a:cubicBezTo>
                <a:cubicBezTo>
                  <a:pt x="49038" y="29647"/>
                  <a:pt x="48952" y="29835"/>
                  <a:pt x="48847" y="30017"/>
                </a:cubicBezTo>
                <a:cubicBezTo>
                  <a:pt x="48753" y="30180"/>
                  <a:pt x="48811" y="30391"/>
                  <a:pt x="48974" y="30485"/>
                </a:cubicBezTo>
                <a:cubicBezTo>
                  <a:pt x="49011" y="30507"/>
                  <a:pt x="49052" y="30519"/>
                  <a:pt x="49092" y="30526"/>
                </a:cubicBezTo>
                <a:cubicBezTo>
                  <a:pt x="49014" y="30565"/>
                  <a:pt x="48952" y="30634"/>
                  <a:pt x="48922" y="30726"/>
                </a:cubicBezTo>
                <a:cubicBezTo>
                  <a:pt x="48863" y="30903"/>
                  <a:pt x="48960" y="31098"/>
                  <a:pt x="49141" y="31155"/>
                </a:cubicBezTo>
                <a:cubicBezTo>
                  <a:pt x="49296" y="31206"/>
                  <a:pt x="49454" y="31256"/>
                  <a:pt x="49610" y="31307"/>
                </a:cubicBezTo>
                <a:lnTo>
                  <a:pt x="49794" y="31364"/>
                </a:lnTo>
                <a:cubicBezTo>
                  <a:pt x="49829" y="31376"/>
                  <a:pt x="49864" y="31380"/>
                  <a:pt x="49899" y="31380"/>
                </a:cubicBezTo>
                <a:cubicBezTo>
                  <a:pt x="50045" y="31380"/>
                  <a:pt x="50179" y="31289"/>
                  <a:pt x="50220" y="31145"/>
                </a:cubicBezTo>
                <a:cubicBezTo>
                  <a:pt x="50279" y="30964"/>
                  <a:pt x="50179" y="30771"/>
                  <a:pt x="50000" y="30714"/>
                </a:cubicBezTo>
                <a:lnTo>
                  <a:pt x="49814" y="30657"/>
                </a:lnTo>
                <a:cubicBezTo>
                  <a:pt x="49657" y="30608"/>
                  <a:pt x="49503" y="30559"/>
                  <a:pt x="49350" y="30509"/>
                </a:cubicBezTo>
                <a:cubicBezTo>
                  <a:pt x="49332" y="30502"/>
                  <a:pt x="49313" y="30497"/>
                  <a:pt x="49296" y="30495"/>
                </a:cubicBezTo>
                <a:cubicBezTo>
                  <a:pt x="49353" y="30467"/>
                  <a:pt x="49403" y="30422"/>
                  <a:pt x="49438" y="30361"/>
                </a:cubicBezTo>
                <a:cubicBezTo>
                  <a:pt x="49565" y="30142"/>
                  <a:pt x="49671" y="29913"/>
                  <a:pt x="49751" y="29683"/>
                </a:cubicBezTo>
                <a:cubicBezTo>
                  <a:pt x="49814" y="29504"/>
                  <a:pt x="49720" y="29310"/>
                  <a:pt x="49542" y="29247"/>
                </a:cubicBezTo>
                <a:cubicBezTo>
                  <a:pt x="49505" y="29233"/>
                  <a:pt x="49466" y="29227"/>
                  <a:pt x="49428" y="29227"/>
                </a:cubicBezTo>
                <a:close/>
                <a:moveTo>
                  <a:pt x="41191" y="30156"/>
                </a:moveTo>
                <a:cubicBezTo>
                  <a:pt x="41185" y="30156"/>
                  <a:pt x="41180" y="30156"/>
                  <a:pt x="41174" y="30156"/>
                </a:cubicBezTo>
                <a:cubicBezTo>
                  <a:pt x="40985" y="30165"/>
                  <a:pt x="40842" y="30326"/>
                  <a:pt x="40851" y="30516"/>
                </a:cubicBezTo>
                <a:cubicBezTo>
                  <a:pt x="40866" y="30780"/>
                  <a:pt x="40898" y="31030"/>
                  <a:pt x="40955" y="31256"/>
                </a:cubicBezTo>
                <a:cubicBezTo>
                  <a:pt x="40993" y="31413"/>
                  <a:pt x="41132" y="31517"/>
                  <a:pt x="41287" y="31517"/>
                </a:cubicBezTo>
                <a:cubicBezTo>
                  <a:pt x="41313" y="31517"/>
                  <a:pt x="41341" y="31515"/>
                  <a:pt x="41365" y="31507"/>
                </a:cubicBezTo>
                <a:cubicBezTo>
                  <a:pt x="41549" y="31463"/>
                  <a:pt x="41662" y="31275"/>
                  <a:pt x="41617" y="31093"/>
                </a:cubicBezTo>
                <a:cubicBezTo>
                  <a:pt x="41572" y="30909"/>
                  <a:pt x="41542" y="30702"/>
                  <a:pt x="41532" y="30481"/>
                </a:cubicBezTo>
                <a:cubicBezTo>
                  <a:pt x="41524" y="30297"/>
                  <a:pt x="41376" y="30156"/>
                  <a:pt x="41191" y="30156"/>
                </a:cubicBezTo>
                <a:close/>
                <a:moveTo>
                  <a:pt x="51443" y="30706"/>
                </a:moveTo>
                <a:cubicBezTo>
                  <a:pt x="51410" y="30706"/>
                  <a:pt x="51375" y="30711"/>
                  <a:pt x="51341" y="30721"/>
                </a:cubicBezTo>
                <a:cubicBezTo>
                  <a:pt x="51161" y="30778"/>
                  <a:pt x="51061" y="30970"/>
                  <a:pt x="51117" y="31150"/>
                </a:cubicBezTo>
                <a:cubicBezTo>
                  <a:pt x="51121" y="31154"/>
                  <a:pt x="51121" y="31159"/>
                  <a:pt x="51122" y="31162"/>
                </a:cubicBezTo>
                <a:cubicBezTo>
                  <a:pt x="51016" y="31185"/>
                  <a:pt x="50921" y="31258"/>
                  <a:pt x="50874" y="31368"/>
                </a:cubicBezTo>
                <a:cubicBezTo>
                  <a:pt x="50801" y="31541"/>
                  <a:pt x="50886" y="31741"/>
                  <a:pt x="51060" y="31812"/>
                </a:cubicBezTo>
                <a:lnTo>
                  <a:pt x="51168" y="31858"/>
                </a:lnTo>
                <a:cubicBezTo>
                  <a:pt x="51211" y="31877"/>
                  <a:pt x="51256" y="31885"/>
                  <a:pt x="51303" y="31885"/>
                </a:cubicBezTo>
                <a:cubicBezTo>
                  <a:pt x="51373" y="31885"/>
                  <a:pt x="51439" y="31865"/>
                  <a:pt x="51498" y="31825"/>
                </a:cubicBezTo>
                <a:cubicBezTo>
                  <a:pt x="51703" y="31682"/>
                  <a:pt x="51816" y="31468"/>
                  <a:pt x="51816" y="31228"/>
                </a:cubicBezTo>
                <a:cubicBezTo>
                  <a:pt x="51816" y="31138"/>
                  <a:pt x="51800" y="31043"/>
                  <a:pt x="51769" y="30945"/>
                </a:cubicBezTo>
                <a:cubicBezTo>
                  <a:pt x="51724" y="30798"/>
                  <a:pt x="51589" y="30706"/>
                  <a:pt x="51443" y="30706"/>
                </a:cubicBezTo>
                <a:close/>
                <a:moveTo>
                  <a:pt x="48282" y="30899"/>
                </a:moveTo>
                <a:cubicBezTo>
                  <a:pt x="48200" y="30899"/>
                  <a:pt x="48118" y="30929"/>
                  <a:pt x="48053" y="30989"/>
                </a:cubicBezTo>
                <a:cubicBezTo>
                  <a:pt x="47898" y="31128"/>
                  <a:pt x="47731" y="31263"/>
                  <a:pt x="47552" y="31388"/>
                </a:cubicBezTo>
                <a:cubicBezTo>
                  <a:pt x="47398" y="31498"/>
                  <a:pt x="47361" y="31710"/>
                  <a:pt x="47471" y="31865"/>
                </a:cubicBezTo>
                <a:cubicBezTo>
                  <a:pt x="47537" y="31960"/>
                  <a:pt x="47645" y="32011"/>
                  <a:pt x="47751" y="32011"/>
                </a:cubicBezTo>
                <a:cubicBezTo>
                  <a:pt x="47820" y="32011"/>
                  <a:pt x="47888" y="31990"/>
                  <a:pt x="47945" y="31946"/>
                </a:cubicBezTo>
                <a:cubicBezTo>
                  <a:pt x="48147" y="31806"/>
                  <a:pt x="48340" y="31651"/>
                  <a:pt x="48514" y="31493"/>
                </a:cubicBezTo>
                <a:cubicBezTo>
                  <a:pt x="48653" y="31368"/>
                  <a:pt x="48663" y="31150"/>
                  <a:pt x="48534" y="31011"/>
                </a:cubicBezTo>
                <a:cubicBezTo>
                  <a:pt x="48468" y="30937"/>
                  <a:pt x="48375" y="30899"/>
                  <a:pt x="48282" y="30899"/>
                </a:cubicBezTo>
                <a:close/>
                <a:moveTo>
                  <a:pt x="46556" y="31987"/>
                </a:moveTo>
                <a:cubicBezTo>
                  <a:pt x="46511" y="31987"/>
                  <a:pt x="46466" y="31996"/>
                  <a:pt x="46423" y="32014"/>
                </a:cubicBezTo>
                <a:cubicBezTo>
                  <a:pt x="46223" y="32097"/>
                  <a:pt x="46020" y="32172"/>
                  <a:pt x="45813" y="32237"/>
                </a:cubicBezTo>
                <a:cubicBezTo>
                  <a:pt x="45632" y="32292"/>
                  <a:pt x="45529" y="32483"/>
                  <a:pt x="45587" y="32664"/>
                </a:cubicBezTo>
                <a:cubicBezTo>
                  <a:pt x="45630" y="32812"/>
                  <a:pt x="45768" y="32906"/>
                  <a:pt x="45912" y="32906"/>
                </a:cubicBezTo>
                <a:cubicBezTo>
                  <a:pt x="45947" y="32906"/>
                  <a:pt x="45980" y="32900"/>
                  <a:pt x="46013" y="32890"/>
                </a:cubicBezTo>
                <a:cubicBezTo>
                  <a:pt x="46240" y="32820"/>
                  <a:pt x="46468" y="32737"/>
                  <a:pt x="46689" y="32645"/>
                </a:cubicBezTo>
                <a:cubicBezTo>
                  <a:pt x="46862" y="32570"/>
                  <a:pt x="46944" y="32370"/>
                  <a:pt x="46871" y="32197"/>
                </a:cubicBezTo>
                <a:cubicBezTo>
                  <a:pt x="46816" y="32066"/>
                  <a:pt x="46690" y="31987"/>
                  <a:pt x="46556" y="31987"/>
                </a:cubicBezTo>
                <a:close/>
                <a:moveTo>
                  <a:pt x="41966" y="31991"/>
                </a:moveTo>
                <a:cubicBezTo>
                  <a:pt x="41868" y="31991"/>
                  <a:pt x="41772" y="32032"/>
                  <a:pt x="41704" y="32111"/>
                </a:cubicBezTo>
                <a:cubicBezTo>
                  <a:pt x="41582" y="32257"/>
                  <a:pt x="41602" y="32473"/>
                  <a:pt x="41746" y="32595"/>
                </a:cubicBezTo>
                <a:cubicBezTo>
                  <a:pt x="41940" y="32760"/>
                  <a:pt x="42170" y="32897"/>
                  <a:pt x="42425" y="32996"/>
                </a:cubicBezTo>
                <a:cubicBezTo>
                  <a:pt x="42467" y="33012"/>
                  <a:pt x="42511" y="33020"/>
                  <a:pt x="42552" y="33020"/>
                </a:cubicBezTo>
                <a:cubicBezTo>
                  <a:pt x="42688" y="33020"/>
                  <a:pt x="42816" y="32940"/>
                  <a:pt x="42870" y="32803"/>
                </a:cubicBezTo>
                <a:cubicBezTo>
                  <a:pt x="42938" y="32628"/>
                  <a:pt x="42853" y="32429"/>
                  <a:pt x="42677" y="32360"/>
                </a:cubicBezTo>
                <a:cubicBezTo>
                  <a:pt x="42490" y="32285"/>
                  <a:pt x="42325" y="32188"/>
                  <a:pt x="42186" y="32071"/>
                </a:cubicBezTo>
                <a:cubicBezTo>
                  <a:pt x="42121" y="32017"/>
                  <a:pt x="42043" y="31991"/>
                  <a:pt x="41966" y="31991"/>
                </a:cubicBezTo>
                <a:close/>
                <a:moveTo>
                  <a:pt x="44576" y="32500"/>
                </a:moveTo>
                <a:cubicBezTo>
                  <a:pt x="44563" y="32500"/>
                  <a:pt x="44549" y="32501"/>
                  <a:pt x="44535" y="32502"/>
                </a:cubicBezTo>
                <a:cubicBezTo>
                  <a:pt x="44309" y="32532"/>
                  <a:pt x="44092" y="32546"/>
                  <a:pt x="43891" y="32549"/>
                </a:cubicBezTo>
                <a:cubicBezTo>
                  <a:pt x="43701" y="32551"/>
                  <a:pt x="43552" y="32706"/>
                  <a:pt x="43553" y="32893"/>
                </a:cubicBezTo>
                <a:cubicBezTo>
                  <a:pt x="43555" y="33081"/>
                  <a:pt x="43708" y="33231"/>
                  <a:pt x="43894" y="33231"/>
                </a:cubicBezTo>
                <a:lnTo>
                  <a:pt x="43899" y="33231"/>
                </a:lnTo>
                <a:cubicBezTo>
                  <a:pt x="44125" y="33229"/>
                  <a:pt x="44368" y="33212"/>
                  <a:pt x="44617" y="33180"/>
                </a:cubicBezTo>
                <a:cubicBezTo>
                  <a:pt x="44805" y="33159"/>
                  <a:pt x="44937" y="32987"/>
                  <a:pt x="44916" y="32801"/>
                </a:cubicBezTo>
                <a:cubicBezTo>
                  <a:pt x="44895" y="32628"/>
                  <a:pt x="44746" y="32500"/>
                  <a:pt x="44576" y="325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a:off x="1761339" y="790646"/>
            <a:ext cx="907007" cy="3989148"/>
            <a:chOff x="1761339" y="790646"/>
            <a:chExt cx="907007" cy="3989148"/>
          </a:xfrm>
        </p:grpSpPr>
        <p:sp>
          <p:nvSpPr>
            <p:cNvPr id="20" name="Google Shape;20;p2"/>
            <p:cNvSpPr/>
            <p:nvPr/>
          </p:nvSpPr>
          <p:spPr>
            <a:xfrm rot="-5742044">
              <a:off x="2451305" y="4565549"/>
              <a:ext cx="232724" cy="179125"/>
            </a:xfrm>
            <a:custGeom>
              <a:avLst/>
              <a:gdLst/>
              <a:ahLst/>
              <a:cxnLst/>
              <a:rect l="l" t="t" r="r" b="b"/>
              <a:pathLst>
                <a:path w="5547" h="5547" extrusionOk="0">
                  <a:moveTo>
                    <a:pt x="2774" y="0"/>
                  </a:moveTo>
                  <a:cubicBezTo>
                    <a:pt x="1242" y="0"/>
                    <a:pt x="0" y="1242"/>
                    <a:pt x="0" y="2774"/>
                  </a:cubicBezTo>
                  <a:cubicBezTo>
                    <a:pt x="0" y="4305"/>
                    <a:pt x="1242" y="5547"/>
                    <a:pt x="2774" y="5547"/>
                  </a:cubicBezTo>
                  <a:cubicBezTo>
                    <a:pt x="4305" y="5547"/>
                    <a:pt x="5547" y="4305"/>
                    <a:pt x="5547" y="2774"/>
                  </a:cubicBezTo>
                  <a:cubicBezTo>
                    <a:pt x="5547" y="1242"/>
                    <a:pt x="4305" y="0"/>
                    <a:pt x="2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5742044">
              <a:off x="2288263" y="4447617"/>
              <a:ext cx="161233" cy="454674"/>
            </a:xfrm>
            <a:custGeom>
              <a:avLst/>
              <a:gdLst/>
              <a:ahLst/>
              <a:cxnLst/>
              <a:rect l="l" t="t" r="r" b="b"/>
              <a:pathLst>
                <a:path w="3843" h="14080" extrusionOk="0">
                  <a:moveTo>
                    <a:pt x="1922" y="1"/>
                  </a:moveTo>
                  <a:cubicBezTo>
                    <a:pt x="861" y="1"/>
                    <a:pt x="1" y="861"/>
                    <a:pt x="1" y="1922"/>
                  </a:cubicBezTo>
                  <a:lnTo>
                    <a:pt x="1" y="12158"/>
                  </a:lnTo>
                  <a:cubicBezTo>
                    <a:pt x="1" y="13220"/>
                    <a:pt x="862"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5742044">
              <a:off x="2397984" y="4031202"/>
              <a:ext cx="232682" cy="17912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5" y="4305"/>
                    <a:pt x="5545" y="2774"/>
                  </a:cubicBezTo>
                  <a:cubicBezTo>
                    <a:pt x="5545"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5742044">
              <a:off x="2234932" y="3913374"/>
              <a:ext cx="161233" cy="454674"/>
            </a:xfrm>
            <a:custGeom>
              <a:avLst/>
              <a:gdLst/>
              <a:ahLst/>
              <a:cxnLst/>
              <a:rect l="l" t="t" r="r" b="b"/>
              <a:pathLst>
                <a:path w="3843" h="14080" extrusionOk="0">
                  <a:moveTo>
                    <a:pt x="1922" y="1"/>
                  </a:moveTo>
                  <a:cubicBezTo>
                    <a:pt x="861" y="1"/>
                    <a:pt x="1" y="861"/>
                    <a:pt x="1" y="1922"/>
                  </a:cubicBezTo>
                  <a:lnTo>
                    <a:pt x="1" y="12158"/>
                  </a:lnTo>
                  <a:cubicBezTo>
                    <a:pt x="1" y="13220"/>
                    <a:pt x="862"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742044">
              <a:off x="2344653" y="3496959"/>
              <a:ext cx="232682" cy="17912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5" y="4305"/>
                    <a:pt x="5545" y="2774"/>
                  </a:cubicBezTo>
                  <a:cubicBezTo>
                    <a:pt x="5545"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5742044">
              <a:off x="2181638" y="3379090"/>
              <a:ext cx="161149" cy="454674"/>
            </a:xfrm>
            <a:custGeom>
              <a:avLst/>
              <a:gdLst/>
              <a:ahLst/>
              <a:cxnLst/>
              <a:rect l="l" t="t" r="r" b="b"/>
              <a:pathLst>
                <a:path w="3841" h="14080" extrusionOk="0">
                  <a:moveTo>
                    <a:pt x="1920" y="1"/>
                  </a:moveTo>
                  <a:cubicBezTo>
                    <a:pt x="859" y="1"/>
                    <a:pt x="0" y="861"/>
                    <a:pt x="0" y="1922"/>
                  </a:cubicBezTo>
                  <a:lnTo>
                    <a:pt x="0" y="12158"/>
                  </a:lnTo>
                  <a:cubicBezTo>
                    <a:pt x="0" y="13220"/>
                    <a:pt x="860" y="14080"/>
                    <a:pt x="1920" y="14080"/>
                  </a:cubicBezTo>
                  <a:cubicBezTo>
                    <a:pt x="2981" y="14080"/>
                    <a:pt x="3840" y="13220"/>
                    <a:pt x="3840" y="12158"/>
                  </a:cubicBezTo>
                  <a:lnTo>
                    <a:pt x="3840" y="1922"/>
                  </a:lnTo>
                  <a:cubicBezTo>
                    <a:pt x="3840" y="861"/>
                    <a:pt x="2981" y="1"/>
                    <a:pt x="1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5742044">
              <a:off x="2291321" y="2962716"/>
              <a:ext cx="232682" cy="17912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5" y="4305"/>
                    <a:pt x="5545" y="2774"/>
                  </a:cubicBezTo>
                  <a:cubicBezTo>
                    <a:pt x="5545"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5742044">
              <a:off x="2128307" y="2844847"/>
              <a:ext cx="161149" cy="454674"/>
            </a:xfrm>
            <a:custGeom>
              <a:avLst/>
              <a:gdLst/>
              <a:ahLst/>
              <a:cxnLst/>
              <a:rect l="l" t="t" r="r" b="b"/>
              <a:pathLst>
                <a:path w="3841" h="14080" extrusionOk="0">
                  <a:moveTo>
                    <a:pt x="1920" y="1"/>
                  </a:moveTo>
                  <a:cubicBezTo>
                    <a:pt x="860" y="1"/>
                    <a:pt x="1" y="861"/>
                    <a:pt x="1" y="1922"/>
                  </a:cubicBezTo>
                  <a:lnTo>
                    <a:pt x="1" y="12158"/>
                  </a:lnTo>
                  <a:cubicBezTo>
                    <a:pt x="1" y="13220"/>
                    <a:pt x="860" y="14080"/>
                    <a:pt x="1920" y="14080"/>
                  </a:cubicBezTo>
                  <a:cubicBezTo>
                    <a:pt x="2981" y="14080"/>
                    <a:pt x="3840" y="13220"/>
                    <a:pt x="3840" y="12158"/>
                  </a:cubicBezTo>
                  <a:lnTo>
                    <a:pt x="3840" y="1922"/>
                  </a:lnTo>
                  <a:cubicBezTo>
                    <a:pt x="3840" y="861"/>
                    <a:pt x="2981" y="1"/>
                    <a:pt x="1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5742044">
              <a:off x="2237990" y="2428473"/>
              <a:ext cx="232682" cy="17912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5742044">
              <a:off x="2074975" y="2310604"/>
              <a:ext cx="161149" cy="454674"/>
            </a:xfrm>
            <a:custGeom>
              <a:avLst/>
              <a:gdLst/>
              <a:ahLst/>
              <a:cxnLst/>
              <a:rect l="l" t="t" r="r" b="b"/>
              <a:pathLst>
                <a:path w="3841" h="14080" extrusionOk="0">
                  <a:moveTo>
                    <a:pt x="1921" y="1"/>
                  </a:moveTo>
                  <a:cubicBezTo>
                    <a:pt x="859" y="1"/>
                    <a:pt x="1" y="861"/>
                    <a:pt x="1" y="1922"/>
                  </a:cubicBezTo>
                  <a:lnTo>
                    <a:pt x="1" y="12158"/>
                  </a:lnTo>
                  <a:cubicBezTo>
                    <a:pt x="1" y="13220"/>
                    <a:pt x="859" y="14080"/>
                    <a:pt x="1921" y="14080"/>
                  </a:cubicBezTo>
                  <a:cubicBezTo>
                    <a:pt x="2981" y="14080"/>
                    <a:pt x="3841" y="13220"/>
                    <a:pt x="3841" y="12158"/>
                  </a:cubicBezTo>
                  <a:lnTo>
                    <a:pt x="3841" y="1922"/>
                  </a:lnTo>
                  <a:cubicBezTo>
                    <a:pt x="3841" y="861"/>
                    <a:pt x="2981" y="1"/>
                    <a:pt x="1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5742044">
              <a:off x="2184658" y="1894230"/>
              <a:ext cx="232682" cy="179125"/>
            </a:xfrm>
            <a:custGeom>
              <a:avLst/>
              <a:gdLst/>
              <a:ahLst/>
              <a:cxnLst/>
              <a:rect l="l" t="t" r="r" b="b"/>
              <a:pathLst>
                <a:path w="5546" h="5547" extrusionOk="0">
                  <a:moveTo>
                    <a:pt x="2773" y="0"/>
                  </a:moveTo>
                  <a:cubicBezTo>
                    <a:pt x="1241" y="0"/>
                    <a:pt x="1" y="1242"/>
                    <a:pt x="1" y="2774"/>
                  </a:cubicBezTo>
                  <a:cubicBezTo>
                    <a:pt x="1"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5742044">
              <a:off x="2021625" y="1776383"/>
              <a:ext cx="161191" cy="454674"/>
            </a:xfrm>
            <a:custGeom>
              <a:avLst/>
              <a:gdLst/>
              <a:ahLst/>
              <a:cxnLst/>
              <a:rect l="l" t="t" r="r" b="b"/>
              <a:pathLst>
                <a:path w="3842" h="14080" extrusionOk="0">
                  <a:moveTo>
                    <a:pt x="1922" y="1"/>
                  </a:moveTo>
                  <a:cubicBezTo>
                    <a:pt x="860" y="1"/>
                    <a:pt x="0" y="861"/>
                    <a:pt x="0" y="1922"/>
                  </a:cubicBezTo>
                  <a:lnTo>
                    <a:pt x="0" y="12158"/>
                  </a:lnTo>
                  <a:cubicBezTo>
                    <a:pt x="0" y="13220"/>
                    <a:pt x="860"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5742044">
              <a:off x="2131327" y="1359988"/>
              <a:ext cx="232682" cy="179125"/>
            </a:xfrm>
            <a:custGeom>
              <a:avLst/>
              <a:gdLst/>
              <a:ahLst/>
              <a:cxnLst/>
              <a:rect l="l" t="t" r="r" b="b"/>
              <a:pathLst>
                <a:path w="5546" h="5547" extrusionOk="0">
                  <a:moveTo>
                    <a:pt x="2773" y="0"/>
                  </a:moveTo>
                  <a:cubicBezTo>
                    <a:pt x="1241" y="0"/>
                    <a:pt x="1" y="1242"/>
                    <a:pt x="1" y="2774"/>
                  </a:cubicBezTo>
                  <a:cubicBezTo>
                    <a:pt x="1"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5742044">
              <a:off x="1968293" y="1242140"/>
              <a:ext cx="161191" cy="454674"/>
            </a:xfrm>
            <a:custGeom>
              <a:avLst/>
              <a:gdLst/>
              <a:ahLst/>
              <a:cxnLst/>
              <a:rect l="l" t="t" r="r" b="b"/>
              <a:pathLst>
                <a:path w="3842" h="14080" extrusionOk="0">
                  <a:moveTo>
                    <a:pt x="1922" y="1"/>
                  </a:moveTo>
                  <a:cubicBezTo>
                    <a:pt x="860" y="1"/>
                    <a:pt x="0" y="861"/>
                    <a:pt x="0" y="1922"/>
                  </a:cubicBezTo>
                  <a:lnTo>
                    <a:pt x="0" y="12158"/>
                  </a:lnTo>
                  <a:cubicBezTo>
                    <a:pt x="0" y="13220"/>
                    <a:pt x="860"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742044">
              <a:off x="2077995" y="825745"/>
              <a:ext cx="232682" cy="179125"/>
            </a:xfrm>
            <a:custGeom>
              <a:avLst/>
              <a:gdLst/>
              <a:ahLst/>
              <a:cxnLst/>
              <a:rect l="l" t="t" r="r" b="b"/>
              <a:pathLst>
                <a:path w="5546" h="5547" extrusionOk="0">
                  <a:moveTo>
                    <a:pt x="2773" y="0"/>
                  </a:moveTo>
                  <a:cubicBezTo>
                    <a:pt x="1241" y="0"/>
                    <a:pt x="1" y="1242"/>
                    <a:pt x="1" y="2774"/>
                  </a:cubicBezTo>
                  <a:cubicBezTo>
                    <a:pt x="1"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742044">
              <a:off x="1914962" y="707897"/>
              <a:ext cx="161191" cy="454674"/>
            </a:xfrm>
            <a:custGeom>
              <a:avLst/>
              <a:gdLst/>
              <a:ahLst/>
              <a:cxnLst/>
              <a:rect l="l" t="t" r="r" b="b"/>
              <a:pathLst>
                <a:path w="3842" h="14080" extrusionOk="0">
                  <a:moveTo>
                    <a:pt x="1922" y="1"/>
                  </a:moveTo>
                  <a:cubicBezTo>
                    <a:pt x="860" y="1"/>
                    <a:pt x="1" y="861"/>
                    <a:pt x="1" y="1922"/>
                  </a:cubicBezTo>
                  <a:lnTo>
                    <a:pt x="1" y="12158"/>
                  </a:lnTo>
                  <a:cubicBezTo>
                    <a:pt x="1" y="13220"/>
                    <a:pt x="860"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5"/>
        </a:solidFill>
        <a:effectLst/>
      </p:bgPr>
    </p:bg>
    <p:spTree>
      <p:nvGrpSpPr>
        <p:cNvPr id="1" name="Shape 202"/>
        <p:cNvGrpSpPr/>
        <p:nvPr/>
      </p:nvGrpSpPr>
      <p:grpSpPr>
        <a:xfrm>
          <a:off x="0" y="0"/>
          <a:ext cx="0" cy="0"/>
          <a:chOff x="0" y="0"/>
          <a:chExt cx="0" cy="0"/>
        </a:xfrm>
      </p:grpSpPr>
      <p:sp>
        <p:nvSpPr>
          <p:cNvPr id="203" name="Google Shape;203;p7"/>
          <p:cNvSpPr/>
          <p:nvPr/>
        </p:nvSpPr>
        <p:spPr>
          <a:xfrm>
            <a:off x="4485034" y="-64209"/>
            <a:ext cx="4681940" cy="2861317"/>
          </a:xfrm>
          <a:custGeom>
            <a:avLst/>
            <a:gdLst/>
            <a:ahLst/>
            <a:cxnLst/>
            <a:rect l="l" t="t" r="r" b="b"/>
            <a:pathLst>
              <a:path w="51440" h="31437" extrusionOk="0">
                <a:moveTo>
                  <a:pt x="51440" y="0"/>
                </a:moveTo>
                <a:lnTo>
                  <a:pt x="2368" y="363"/>
                </a:lnTo>
                <a:cubicBezTo>
                  <a:pt x="4510" y="748"/>
                  <a:pt x="5991" y="2928"/>
                  <a:pt x="6168" y="5098"/>
                </a:cubicBezTo>
                <a:cubicBezTo>
                  <a:pt x="6344" y="7271"/>
                  <a:pt x="5483" y="9393"/>
                  <a:pt x="4409" y="11289"/>
                </a:cubicBezTo>
                <a:cubicBezTo>
                  <a:pt x="3336" y="13182"/>
                  <a:pt x="2032" y="14958"/>
                  <a:pt x="1187" y="16966"/>
                </a:cubicBezTo>
                <a:cubicBezTo>
                  <a:pt x="537" y="18519"/>
                  <a:pt x="173" y="20188"/>
                  <a:pt x="84" y="21870"/>
                </a:cubicBezTo>
                <a:cubicBezTo>
                  <a:pt x="0" y="23437"/>
                  <a:pt x="163" y="25047"/>
                  <a:pt x="807" y="26476"/>
                </a:cubicBezTo>
                <a:cubicBezTo>
                  <a:pt x="1977" y="29075"/>
                  <a:pt x="4662" y="30795"/>
                  <a:pt x="7473" y="31273"/>
                </a:cubicBezTo>
                <a:cubicBezTo>
                  <a:pt x="8126" y="31385"/>
                  <a:pt x="8784" y="31437"/>
                  <a:pt x="9443" y="31437"/>
                </a:cubicBezTo>
                <a:cubicBezTo>
                  <a:pt x="11619" y="31437"/>
                  <a:pt x="13800" y="30870"/>
                  <a:pt x="15816" y="30020"/>
                </a:cubicBezTo>
                <a:cubicBezTo>
                  <a:pt x="18444" y="28912"/>
                  <a:pt x="20842" y="27341"/>
                  <a:pt x="23264" y="25836"/>
                </a:cubicBezTo>
                <a:cubicBezTo>
                  <a:pt x="27830" y="23001"/>
                  <a:pt x="32557" y="20360"/>
                  <a:pt x="37631" y="18589"/>
                </a:cubicBezTo>
                <a:cubicBezTo>
                  <a:pt x="41456" y="17253"/>
                  <a:pt x="45503" y="16426"/>
                  <a:pt x="49545" y="16426"/>
                </a:cubicBezTo>
                <a:cubicBezTo>
                  <a:pt x="50177" y="16426"/>
                  <a:pt x="50809" y="16446"/>
                  <a:pt x="51440" y="16488"/>
                </a:cubicBezTo>
                <a:lnTo>
                  <a:pt x="514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a:off x="4077416" y="3124462"/>
            <a:ext cx="5069022" cy="2019035"/>
          </a:xfrm>
          <a:custGeom>
            <a:avLst/>
            <a:gdLst/>
            <a:ahLst/>
            <a:cxnLst/>
            <a:rect l="l" t="t" r="r" b="b"/>
            <a:pathLst>
              <a:path w="48716" h="19404" extrusionOk="0">
                <a:moveTo>
                  <a:pt x="48716" y="1"/>
                </a:moveTo>
                <a:cubicBezTo>
                  <a:pt x="44289" y="3195"/>
                  <a:pt x="39621" y="6196"/>
                  <a:pt x="34287" y="7162"/>
                </a:cubicBezTo>
                <a:cubicBezTo>
                  <a:pt x="32093" y="7559"/>
                  <a:pt x="29864" y="7596"/>
                  <a:pt x="27630" y="7596"/>
                </a:cubicBezTo>
                <a:cubicBezTo>
                  <a:pt x="27116" y="7596"/>
                  <a:pt x="26601" y="7594"/>
                  <a:pt x="26086" y="7594"/>
                </a:cubicBezTo>
                <a:cubicBezTo>
                  <a:pt x="25138" y="7594"/>
                  <a:pt x="24189" y="7601"/>
                  <a:pt x="23243" y="7639"/>
                </a:cubicBezTo>
                <a:cubicBezTo>
                  <a:pt x="15993" y="7930"/>
                  <a:pt x="8624" y="10235"/>
                  <a:pt x="3302" y="15164"/>
                </a:cubicBezTo>
                <a:cubicBezTo>
                  <a:pt x="1979" y="16389"/>
                  <a:pt x="783" y="17780"/>
                  <a:pt x="0" y="19403"/>
                </a:cubicBezTo>
                <a:lnTo>
                  <a:pt x="48716" y="19310"/>
                </a:lnTo>
                <a:lnTo>
                  <a:pt x="487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7"/>
          <p:cNvSpPr/>
          <p:nvPr/>
        </p:nvSpPr>
        <p:spPr>
          <a:xfrm>
            <a:off x="-1" y="348072"/>
            <a:ext cx="1050129" cy="1789438"/>
          </a:xfrm>
          <a:custGeom>
            <a:avLst/>
            <a:gdLst/>
            <a:ahLst/>
            <a:cxnLst/>
            <a:rect l="l" t="t" r="r" b="b"/>
            <a:pathLst>
              <a:path w="20839" h="35510" extrusionOk="0">
                <a:moveTo>
                  <a:pt x="1" y="1"/>
                </a:moveTo>
                <a:lnTo>
                  <a:pt x="1" y="35510"/>
                </a:lnTo>
                <a:cubicBezTo>
                  <a:pt x="405" y="33962"/>
                  <a:pt x="1953" y="32416"/>
                  <a:pt x="2970" y="31699"/>
                </a:cubicBezTo>
                <a:cubicBezTo>
                  <a:pt x="5126" y="30183"/>
                  <a:pt x="7328" y="28954"/>
                  <a:pt x="9733" y="27857"/>
                </a:cubicBezTo>
                <a:cubicBezTo>
                  <a:pt x="12107" y="26774"/>
                  <a:pt x="14522" y="25697"/>
                  <a:pt x="16572" y="24078"/>
                </a:cubicBezTo>
                <a:cubicBezTo>
                  <a:pt x="19081" y="22095"/>
                  <a:pt x="20838" y="19156"/>
                  <a:pt x="20797" y="15889"/>
                </a:cubicBezTo>
                <a:cubicBezTo>
                  <a:pt x="20773" y="13947"/>
                  <a:pt x="20064" y="12000"/>
                  <a:pt x="18735" y="10588"/>
                </a:cubicBezTo>
                <a:cubicBezTo>
                  <a:pt x="16768" y="8504"/>
                  <a:pt x="14076" y="8061"/>
                  <a:pt x="11457" y="7303"/>
                </a:cubicBezTo>
                <a:cubicBezTo>
                  <a:pt x="8618" y="6483"/>
                  <a:pt x="5694" y="5548"/>
                  <a:pt x="3101" y="4091"/>
                </a:cubicBezTo>
                <a:cubicBezTo>
                  <a:pt x="1651" y="3278"/>
                  <a:pt x="610" y="166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7"/>
          <p:cNvSpPr/>
          <p:nvPr/>
        </p:nvSpPr>
        <p:spPr>
          <a:xfrm rot="10800000">
            <a:off x="372138" y="509588"/>
            <a:ext cx="8372400" cy="4439700"/>
          </a:xfrm>
          <a:prstGeom prst="roundRect">
            <a:avLst>
              <a:gd name="adj" fmla="val 923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7"/>
          <p:cNvSpPr/>
          <p:nvPr/>
        </p:nvSpPr>
        <p:spPr>
          <a:xfrm rot="10800000">
            <a:off x="547663" y="348063"/>
            <a:ext cx="8224200" cy="4439700"/>
          </a:xfrm>
          <a:prstGeom prst="roundRect">
            <a:avLst>
              <a:gd name="adj" fmla="val 923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flipH="1">
            <a:off x="7527915" y="800680"/>
            <a:ext cx="388345" cy="282245"/>
          </a:xfrm>
          <a:custGeom>
            <a:avLst/>
            <a:gdLst/>
            <a:ahLst/>
            <a:cxnLst/>
            <a:rect l="l" t="t" r="r" b="b"/>
            <a:pathLst>
              <a:path w="5547" h="5547" extrusionOk="0">
                <a:moveTo>
                  <a:pt x="2774" y="0"/>
                </a:moveTo>
                <a:cubicBezTo>
                  <a:pt x="1242" y="0"/>
                  <a:pt x="0" y="1242"/>
                  <a:pt x="0" y="2774"/>
                </a:cubicBezTo>
                <a:cubicBezTo>
                  <a:pt x="0" y="4305"/>
                  <a:pt x="1242" y="5547"/>
                  <a:pt x="2774" y="5547"/>
                </a:cubicBezTo>
                <a:cubicBezTo>
                  <a:pt x="4305" y="5547"/>
                  <a:pt x="5547" y="4305"/>
                  <a:pt x="5547" y="2774"/>
                </a:cubicBezTo>
                <a:cubicBezTo>
                  <a:pt x="5547" y="1242"/>
                  <a:pt x="4305" y="0"/>
                  <a:pt x="2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flipH="1">
            <a:off x="6631855" y="800680"/>
            <a:ext cx="388275" cy="28224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5" y="4305"/>
                  <a:pt x="5545" y="2774"/>
                </a:cubicBezTo>
                <a:cubicBezTo>
                  <a:pt x="5545"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flipH="1">
            <a:off x="5735936" y="800680"/>
            <a:ext cx="388275" cy="28224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5" y="4305"/>
                  <a:pt x="5545" y="2774"/>
                </a:cubicBezTo>
                <a:cubicBezTo>
                  <a:pt x="5545"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flipH="1">
            <a:off x="4840016" y="800680"/>
            <a:ext cx="388275" cy="28224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5" y="4305"/>
                  <a:pt x="5545" y="2774"/>
                </a:cubicBezTo>
                <a:cubicBezTo>
                  <a:pt x="5545"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flipH="1">
            <a:off x="3944097" y="800680"/>
            <a:ext cx="388275" cy="28224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flipH="1">
            <a:off x="3048177" y="800680"/>
            <a:ext cx="388275" cy="282245"/>
          </a:xfrm>
          <a:custGeom>
            <a:avLst/>
            <a:gdLst/>
            <a:ahLst/>
            <a:cxnLst/>
            <a:rect l="l" t="t" r="r" b="b"/>
            <a:pathLst>
              <a:path w="5546" h="5547" extrusionOk="0">
                <a:moveTo>
                  <a:pt x="2773" y="0"/>
                </a:moveTo>
                <a:cubicBezTo>
                  <a:pt x="1241" y="0"/>
                  <a:pt x="1" y="1242"/>
                  <a:pt x="1" y="2774"/>
                </a:cubicBezTo>
                <a:cubicBezTo>
                  <a:pt x="1"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flipH="1">
            <a:off x="2152258" y="800680"/>
            <a:ext cx="388275" cy="282245"/>
          </a:xfrm>
          <a:custGeom>
            <a:avLst/>
            <a:gdLst/>
            <a:ahLst/>
            <a:cxnLst/>
            <a:rect l="l" t="t" r="r" b="b"/>
            <a:pathLst>
              <a:path w="5546" h="5547" extrusionOk="0">
                <a:moveTo>
                  <a:pt x="2773" y="0"/>
                </a:moveTo>
                <a:cubicBezTo>
                  <a:pt x="1241" y="0"/>
                  <a:pt x="1" y="1242"/>
                  <a:pt x="1" y="2774"/>
                </a:cubicBezTo>
                <a:cubicBezTo>
                  <a:pt x="1"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flipH="1">
            <a:off x="1256338" y="800680"/>
            <a:ext cx="388275" cy="282245"/>
          </a:xfrm>
          <a:custGeom>
            <a:avLst/>
            <a:gdLst/>
            <a:ahLst/>
            <a:cxnLst/>
            <a:rect l="l" t="t" r="r" b="b"/>
            <a:pathLst>
              <a:path w="5546" h="5547" extrusionOk="0">
                <a:moveTo>
                  <a:pt x="2773" y="0"/>
                </a:moveTo>
                <a:cubicBezTo>
                  <a:pt x="1241" y="0"/>
                  <a:pt x="1" y="1242"/>
                  <a:pt x="1" y="2774"/>
                </a:cubicBezTo>
                <a:cubicBezTo>
                  <a:pt x="1"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7"/>
          <p:cNvGrpSpPr/>
          <p:nvPr/>
        </p:nvGrpSpPr>
        <p:grpSpPr>
          <a:xfrm flipH="1">
            <a:off x="711975" y="536876"/>
            <a:ext cx="7744566" cy="4053290"/>
            <a:chOff x="269075" y="1162963"/>
            <a:chExt cx="4946076" cy="2568137"/>
          </a:xfrm>
        </p:grpSpPr>
        <p:sp>
          <p:nvSpPr>
            <p:cNvPr id="217" name="Google Shape;217;p7"/>
            <p:cNvSpPr/>
            <p:nvPr/>
          </p:nvSpPr>
          <p:spPr>
            <a:xfrm>
              <a:off x="269075" y="1162963"/>
              <a:ext cx="4946076" cy="2568137"/>
            </a:xfrm>
            <a:custGeom>
              <a:avLst/>
              <a:gdLst/>
              <a:ahLst/>
              <a:cxnLst/>
              <a:rect l="l" t="t" r="r" b="b"/>
              <a:pathLst>
                <a:path w="110911" h="57588" extrusionOk="0">
                  <a:moveTo>
                    <a:pt x="1" y="0"/>
                  </a:moveTo>
                  <a:lnTo>
                    <a:pt x="1" y="57588"/>
                  </a:lnTo>
                  <a:lnTo>
                    <a:pt x="110910" y="57588"/>
                  </a:lnTo>
                  <a:lnTo>
                    <a:pt x="110910" y="0"/>
                  </a:lnTo>
                  <a:lnTo>
                    <a:pt x="101481" y="0"/>
                  </a:lnTo>
                  <a:lnTo>
                    <a:pt x="101481" y="3966"/>
                  </a:lnTo>
                  <a:cubicBezTo>
                    <a:pt x="102278" y="4404"/>
                    <a:pt x="102820" y="5251"/>
                    <a:pt x="102820" y="6225"/>
                  </a:cubicBezTo>
                  <a:cubicBezTo>
                    <a:pt x="102820" y="7646"/>
                    <a:pt x="101667" y="8798"/>
                    <a:pt x="100246" y="8798"/>
                  </a:cubicBezTo>
                  <a:cubicBezTo>
                    <a:pt x="98825" y="8798"/>
                    <a:pt x="97673" y="7646"/>
                    <a:pt x="97673" y="6225"/>
                  </a:cubicBezTo>
                  <a:cubicBezTo>
                    <a:pt x="97673" y="5251"/>
                    <a:pt x="98214" y="4404"/>
                    <a:pt x="99011" y="3966"/>
                  </a:cubicBezTo>
                  <a:lnTo>
                    <a:pt x="99011" y="0"/>
                  </a:lnTo>
                  <a:lnTo>
                    <a:pt x="88685" y="0"/>
                  </a:lnTo>
                  <a:lnTo>
                    <a:pt x="88685" y="3966"/>
                  </a:lnTo>
                  <a:cubicBezTo>
                    <a:pt x="89483" y="4404"/>
                    <a:pt x="90023" y="5251"/>
                    <a:pt x="90023" y="6225"/>
                  </a:cubicBezTo>
                  <a:cubicBezTo>
                    <a:pt x="90023" y="7646"/>
                    <a:pt x="88870" y="8798"/>
                    <a:pt x="87449" y="8798"/>
                  </a:cubicBezTo>
                  <a:cubicBezTo>
                    <a:pt x="86028" y="8798"/>
                    <a:pt x="84875" y="7647"/>
                    <a:pt x="84875" y="6225"/>
                  </a:cubicBezTo>
                  <a:cubicBezTo>
                    <a:pt x="84875" y="5251"/>
                    <a:pt x="85417" y="4404"/>
                    <a:pt x="86214" y="3966"/>
                  </a:cubicBezTo>
                  <a:lnTo>
                    <a:pt x="86214" y="0"/>
                  </a:lnTo>
                  <a:lnTo>
                    <a:pt x="75888" y="0"/>
                  </a:lnTo>
                  <a:lnTo>
                    <a:pt x="75888" y="3966"/>
                  </a:lnTo>
                  <a:cubicBezTo>
                    <a:pt x="76686" y="4404"/>
                    <a:pt x="77226" y="5251"/>
                    <a:pt x="77226" y="6225"/>
                  </a:cubicBezTo>
                  <a:cubicBezTo>
                    <a:pt x="77226" y="7646"/>
                    <a:pt x="76073" y="8798"/>
                    <a:pt x="74652" y="8798"/>
                  </a:cubicBezTo>
                  <a:cubicBezTo>
                    <a:pt x="73231" y="8798"/>
                    <a:pt x="72078" y="7647"/>
                    <a:pt x="72078" y="6225"/>
                  </a:cubicBezTo>
                  <a:cubicBezTo>
                    <a:pt x="72078" y="5251"/>
                    <a:pt x="72620" y="4404"/>
                    <a:pt x="73417" y="3966"/>
                  </a:cubicBezTo>
                  <a:lnTo>
                    <a:pt x="73417" y="0"/>
                  </a:lnTo>
                  <a:lnTo>
                    <a:pt x="63091" y="0"/>
                  </a:lnTo>
                  <a:lnTo>
                    <a:pt x="63091" y="3966"/>
                  </a:lnTo>
                  <a:cubicBezTo>
                    <a:pt x="63888" y="4404"/>
                    <a:pt x="64428" y="5251"/>
                    <a:pt x="64428" y="6225"/>
                  </a:cubicBezTo>
                  <a:cubicBezTo>
                    <a:pt x="64428" y="7646"/>
                    <a:pt x="63276" y="8798"/>
                    <a:pt x="61855" y="8798"/>
                  </a:cubicBezTo>
                  <a:cubicBezTo>
                    <a:pt x="60434" y="8798"/>
                    <a:pt x="59281" y="7647"/>
                    <a:pt x="59281" y="6225"/>
                  </a:cubicBezTo>
                  <a:cubicBezTo>
                    <a:pt x="59281" y="5251"/>
                    <a:pt x="59823" y="4404"/>
                    <a:pt x="60620" y="3966"/>
                  </a:cubicBezTo>
                  <a:lnTo>
                    <a:pt x="60620" y="0"/>
                  </a:lnTo>
                  <a:lnTo>
                    <a:pt x="50293" y="0"/>
                  </a:lnTo>
                  <a:lnTo>
                    <a:pt x="50293" y="3966"/>
                  </a:lnTo>
                  <a:cubicBezTo>
                    <a:pt x="51090" y="4404"/>
                    <a:pt x="51631" y="5251"/>
                    <a:pt x="51631" y="6225"/>
                  </a:cubicBezTo>
                  <a:cubicBezTo>
                    <a:pt x="51631" y="7646"/>
                    <a:pt x="50479" y="8798"/>
                    <a:pt x="49058" y="8798"/>
                  </a:cubicBezTo>
                  <a:cubicBezTo>
                    <a:pt x="47637" y="8798"/>
                    <a:pt x="46484" y="7646"/>
                    <a:pt x="46484" y="6225"/>
                  </a:cubicBezTo>
                  <a:cubicBezTo>
                    <a:pt x="46484" y="5251"/>
                    <a:pt x="47026" y="4404"/>
                    <a:pt x="47821" y="3966"/>
                  </a:cubicBezTo>
                  <a:lnTo>
                    <a:pt x="47821" y="0"/>
                  </a:lnTo>
                  <a:lnTo>
                    <a:pt x="37496" y="0"/>
                  </a:lnTo>
                  <a:lnTo>
                    <a:pt x="37496" y="3966"/>
                  </a:lnTo>
                  <a:cubicBezTo>
                    <a:pt x="38293" y="4404"/>
                    <a:pt x="38834" y="5251"/>
                    <a:pt x="38834" y="6225"/>
                  </a:cubicBezTo>
                  <a:cubicBezTo>
                    <a:pt x="38834" y="7646"/>
                    <a:pt x="37682" y="8798"/>
                    <a:pt x="36261" y="8798"/>
                  </a:cubicBezTo>
                  <a:cubicBezTo>
                    <a:pt x="34840" y="8798"/>
                    <a:pt x="33687" y="7646"/>
                    <a:pt x="33687" y="6225"/>
                  </a:cubicBezTo>
                  <a:cubicBezTo>
                    <a:pt x="33687" y="5251"/>
                    <a:pt x="34228" y="4404"/>
                    <a:pt x="35024" y="3966"/>
                  </a:cubicBezTo>
                  <a:lnTo>
                    <a:pt x="35024" y="0"/>
                  </a:lnTo>
                  <a:lnTo>
                    <a:pt x="24698" y="0"/>
                  </a:lnTo>
                  <a:lnTo>
                    <a:pt x="24698" y="3966"/>
                  </a:lnTo>
                  <a:cubicBezTo>
                    <a:pt x="25496" y="4404"/>
                    <a:pt x="26037" y="5251"/>
                    <a:pt x="26037" y="6225"/>
                  </a:cubicBezTo>
                  <a:cubicBezTo>
                    <a:pt x="26037" y="7646"/>
                    <a:pt x="24885" y="8798"/>
                    <a:pt x="23464" y="8798"/>
                  </a:cubicBezTo>
                  <a:cubicBezTo>
                    <a:pt x="22042" y="8798"/>
                    <a:pt x="20890" y="7646"/>
                    <a:pt x="20890" y="6225"/>
                  </a:cubicBezTo>
                  <a:cubicBezTo>
                    <a:pt x="20890" y="5251"/>
                    <a:pt x="21431" y="4404"/>
                    <a:pt x="22229" y="3966"/>
                  </a:cubicBezTo>
                  <a:lnTo>
                    <a:pt x="22229" y="0"/>
                  </a:lnTo>
                  <a:lnTo>
                    <a:pt x="11901" y="0"/>
                  </a:lnTo>
                  <a:lnTo>
                    <a:pt x="11901" y="3966"/>
                  </a:lnTo>
                  <a:cubicBezTo>
                    <a:pt x="12699" y="4404"/>
                    <a:pt x="13240" y="5251"/>
                    <a:pt x="13240" y="6225"/>
                  </a:cubicBezTo>
                  <a:cubicBezTo>
                    <a:pt x="13240" y="7646"/>
                    <a:pt x="12088" y="8798"/>
                    <a:pt x="10666" y="8798"/>
                  </a:cubicBezTo>
                  <a:cubicBezTo>
                    <a:pt x="9245" y="8798"/>
                    <a:pt x="8093" y="7646"/>
                    <a:pt x="8093" y="6225"/>
                  </a:cubicBezTo>
                  <a:cubicBezTo>
                    <a:pt x="8093" y="5251"/>
                    <a:pt x="8634" y="4404"/>
                    <a:pt x="9430" y="3966"/>
                  </a:cubicBezTo>
                  <a:lnTo>
                    <a:pt x="94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a:off x="355231" y="1162963"/>
              <a:ext cx="20558" cy="2568137"/>
            </a:xfrm>
            <a:custGeom>
              <a:avLst/>
              <a:gdLst/>
              <a:ahLst/>
              <a:cxnLst/>
              <a:rect l="l" t="t" r="r" b="b"/>
              <a:pathLst>
                <a:path w="461" h="57588" extrusionOk="0">
                  <a:moveTo>
                    <a:pt x="0" y="0"/>
                  </a:moveTo>
                  <a:lnTo>
                    <a:pt x="0"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a:off x="560811" y="1162963"/>
              <a:ext cx="20514" cy="2568137"/>
            </a:xfrm>
            <a:custGeom>
              <a:avLst/>
              <a:gdLst/>
              <a:ahLst/>
              <a:cxnLst/>
              <a:rect l="l" t="t" r="r" b="b"/>
              <a:pathLst>
                <a:path w="460" h="57588" extrusionOk="0">
                  <a:moveTo>
                    <a:pt x="0" y="0"/>
                  </a:moveTo>
                  <a:lnTo>
                    <a:pt x="0" y="57588"/>
                  </a:lnTo>
                  <a:lnTo>
                    <a:pt x="459" y="57588"/>
                  </a:lnTo>
                  <a:lnTo>
                    <a:pt x="459" y="31294"/>
                  </a:lnTo>
                  <a:lnTo>
                    <a:pt x="459" y="27145"/>
                  </a:lnTo>
                  <a:lnTo>
                    <a:pt x="4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a:off x="766258" y="1547321"/>
              <a:ext cx="20647" cy="2183773"/>
            </a:xfrm>
            <a:custGeom>
              <a:avLst/>
              <a:gdLst/>
              <a:ahLst/>
              <a:cxnLst/>
              <a:rect l="l" t="t" r="r" b="b"/>
              <a:pathLst>
                <a:path w="463" h="48969" extrusionOk="0">
                  <a:moveTo>
                    <a:pt x="462" y="0"/>
                  </a:moveTo>
                  <a:cubicBezTo>
                    <a:pt x="379" y="34"/>
                    <a:pt x="292" y="64"/>
                    <a:pt x="201" y="87"/>
                  </a:cubicBezTo>
                  <a:lnTo>
                    <a:pt x="1" y="87"/>
                  </a:lnTo>
                  <a:lnTo>
                    <a:pt x="1" y="18526"/>
                  </a:lnTo>
                  <a:lnTo>
                    <a:pt x="1" y="22675"/>
                  </a:lnTo>
                  <a:lnTo>
                    <a:pt x="1" y="48969"/>
                  </a:lnTo>
                  <a:lnTo>
                    <a:pt x="462" y="48969"/>
                  </a:lnTo>
                  <a:lnTo>
                    <a:pt x="462" y="22675"/>
                  </a:lnTo>
                  <a:lnTo>
                    <a:pt x="462" y="18526"/>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971927" y="1162963"/>
              <a:ext cx="20558" cy="2568137"/>
            </a:xfrm>
            <a:custGeom>
              <a:avLst/>
              <a:gdLst/>
              <a:ahLst/>
              <a:cxnLst/>
              <a:rect l="l" t="t" r="r" b="b"/>
              <a:pathLst>
                <a:path w="461" h="57588" extrusionOk="0">
                  <a:moveTo>
                    <a:pt x="0" y="0"/>
                  </a:moveTo>
                  <a:lnTo>
                    <a:pt x="0" y="27145"/>
                  </a:lnTo>
                  <a:lnTo>
                    <a:pt x="0" y="31294"/>
                  </a:lnTo>
                  <a:lnTo>
                    <a:pt x="0"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1177507" y="1162963"/>
              <a:ext cx="20558" cy="2568137"/>
            </a:xfrm>
            <a:custGeom>
              <a:avLst/>
              <a:gdLst/>
              <a:ahLst/>
              <a:cxnLst/>
              <a:rect l="l" t="t" r="r" b="b"/>
              <a:pathLst>
                <a:path w="461" h="57588" extrusionOk="0">
                  <a:moveTo>
                    <a:pt x="0" y="0"/>
                  </a:moveTo>
                  <a:lnTo>
                    <a:pt x="0"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7"/>
            <p:cNvSpPr/>
            <p:nvPr/>
          </p:nvSpPr>
          <p:spPr>
            <a:xfrm>
              <a:off x="1383087" y="1163007"/>
              <a:ext cx="20514" cy="204245"/>
            </a:xfrm>
            <a:custGeom>
              <a:avLst/>
              <a:gdLst/>
              <a:ahLst/>
              <a:cxnLst/>
              <a:rect l="l" t="t" r="r" b="b"/>
              <a:pathLst>
                <a:path w="460" h="4580" extrusionOk="0">
                  <a:moveTo>
                    <a:pt x="0" y="1"/>
                  </a:moveTo>
                  <a:lnTo>
                    <a:pt x="0" y="4147"/>
                  </a:lnTo>
                  <a:cubicBezTo>
                    <a:pt x="171" y="4271"/>
                    <a:pt x="324" y="4417"/>
                    <a:pt x="459" y="4579"/>
                  </a:cubicBezTo>
                  <a:lnTo>
                    <a:pt x="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1383087" y="1513965"/>
              <a:ext cx="20514" cy="2217130"/>
            </a:xfrm>
            <a:custGeom>
              <a:avLst/>
              <a:gdLst/>
              <a:ahLst/>
              <a:cxnLst/>
              <a:rect l="l" t="t" r="r" b="b"/>
              <a:pathLst>
                <a:path w="460" h="49717" extrusionOk="0">
                  <a:moveTo>
                    <a:pt x="459" y="1"/>
                  </a:moveTo>
                  <a:cubicBezTo>
                    <a:pt x="346" y="138"/>
                    <a:pt x="218" y="264"/>
                    <a:pt x="76" y="373"/>
                  </a:cubicBezTo>
                  <a:lnTo>
                    <a:pt x="0" y="373"/>
                  </a:lnTo>
                  <a:lnTo>
                    <a:pt x="0" y="19274"/>
                  </a:lnTo>
                  <a:lnTo>
                    <a:pt x="0" y="23423"/>
                  </a:lnTo>
                  <a:lnTo>
                    <a:pt x="0" y="49717"/>
                  </a:lnTo>
                  <a:lnTo>
                    <a:pt x="459" y="49717"/>
                  </a:lnTo>
                  <a:lnTo>
                    <a:pt x="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1588578" y="1162963"/>
              <a:ext cx="20647" cy="2568137"/>
            </a:xfrm>
            <a:custGeom>
              <a:avLst/>
              <a:gdLst/>
              <a:ahLst/>
              <a:cxnLst/>
              <a:rect l="l" t="t" r="r" b="b"/>
              <a:pathLst>
                <a:path w="463" h="57588" extrusionOk="0">
                  <a:moveTo>
                    <a:pt x="1" y="0"/>
                  </a:moveTo>
                  <a:lnTo>
                    <a:pt x="1" y="57588"/>
                  </a:lnTo>
                  <a:lnTo>
                    <a:pt x="463" y="57588"/>
                  </a:lnTo>
                  <a:lnTo>
                    <a:pt x="463"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a:off x="1794247" y="1162963"/>
              <a:ext cx="20558" cy="208794"/>
            </a:xfrm>
            <a:custGeom>
              <a:avLst/>
              <a:gdLst/>
              <a:ahLst/>
              <a:cxnLst/>
              <a:rect l="l" t="t" r="r" b="b"/>
              <a:pathLst>
                <a:path w="461" h="4682" extrusionOk="0">
                  <a:moveTo>
                    <a:pt x="0" y="0"/>
                  </a:moveTo>
                  <a:lnTo>
                    <a:pt x="0" y="4681"/>
                  </a:lnTo>
                  <a:cubicBezTo>
                    <a:pt x="133" y="4505"/>
                    <a:pt x="287" y="4344"/>
                    <a:pt x="461" y="4208"/>
                  </a:cubicBez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1794202" y="1509461"/>
              <a:ext cx="20603" cy="2221634"/>
            </a:xfrm>
            <a:custGeom>
              <a:avLst/>
              <a:gdLst/>
              <a:ahLst/>
              <a:cxnLst/>
              <a:rect l="l" t="t" r="r" b="b"/>
              <a:pathLst>
                <a:path w="462" h="49818" extrusionOk="0">
                  <a:moveTo>
                    <a:pt x="0" y="1"/>
                  </a:moveTo>
                  <a:lnTo>
                    <a:pt x="0" y="19375"/>
                  </a:lnTo>
                  <a:lnTo>
                    <a:pt x="0" y="23524"/>
                  </a:lnTo>
                  <a:lnTo>
                    <a:pt x="0" y="49818"/>
                  </a:lnTo>
                  <a:lnTo>
                    <a:pt x="462" y="49818"/>
                  </a:lnTo>
                  <a:lnTo>
                    <a:pt x="462" y="23524"/>
                  </a:lnTo>
                  <a:lnTo>
                    <a:pt x="460" y="19375"/>
                  </a:lnTo>
                  <a:lnTo>
                    <a:pt x="460" y="473"/>
                  </a:lnTo>
                  <a:cubicBezTo>
                    <a:pt x="288" y="336"/>
                    <a:pt x="134" y="17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1999782" y="1162963"/>
              <a:ext cx="20603" cy="2568137"/>
            </a:xfrm>
            <a:custGeom>
              <a:avLst/>
              <a:gdLst/>
              <a:ahLst/>
              <a:cxnLst/>
              <a:rect l="l" t="t" r="r" b="b"/>
              <a:pathLst>
                <a:path w="462" h="57588" extrusionOk="0">
                  <a:moveTo>
                    <a:pt x="0" y="0"/>
                  </a:moveTo>
                  <a:lnTo>
                    <a:pt x="0" y="57588"/>
                  </a:lnTo>
                  <a:lnTo>
                    <a:pt x="462" y="57588"/>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2205362" y="1162963"/>
              <a:ext cx="20647" cy="2568137"/>
            </a:xfrm>
            <a:custGeom>
              <a:avLst/>
              <a:gdLst/>
              <a:ahLst/>
              <a:cxnLst/>
              <a:rect l="l" t="t" r="r" b="b"/>
              <a:pathLst>
                <a:path w="463" h="57588" extrusionOk="0">
                  <a:moveTo>
                    <a:pt x="0" y="0"/>
                  </a:moveTo>
                  <a:lnTo>
                    <a:pt x="0" y="57588"/>
                  </a:lnTo>
                  <a:lnTo>
                    <a:pt x="462" y="57588"/>
                  </a:lnTo>
                  <a:lnTo>
                    <a:pt x="462" y="31294"/>
                  </a:lnTo>
                  <a:lnTo>
                    <a:pt x="462" y="27145"/>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2410853" y="1545805"/>
              <a:ext cx="20647" cy="2185289"/>
            </a:xfrm>
            <a:custGeom>
              <a:avLst/>
              <a:gdLst/>
              <a:ahLst/>
              <a:cxnLst/>
              <a:rect l="l" t="t" r="r" b="b"/>
              <a:pathLst>
                <a:path w="463" h="49003" extrusionOk="0">
                  <a:moveTo>
                    <a:pt x="1" y="0"/>
                  </a:moveTo>
                  <a:lnTo>
                    <a:pt x="1" y="49003"/>
                  </a:lnTo>
                  <a:lnTo>
                    <a:pt x="463" y="49003"/>
                  </a:lnTo>
                  <a:lnTo>
                    <a:pt x="463" y="22709"/>
                  </a:lnTo>
                  <a:lnTo>
                    <a:pt x="461" y="18560"/>
                  </a:lnTo>
                  <a:lnTo>
                    <a:pt x="461" y="121"/>
                  </a:lnTo>
                  <a:lnTo>
                    <a:pt x="342" y="121"/>
                  </a:lnTo>
                  <a:cubicBezTo>
                    <a:pt x="225" y="90"/>
                    <a:pt x="11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2616433" y="1162963"/>
              <a:ext cx="20647" cy="2568137"/>
            </a:xfrm>
            <a:custGeom>
              <a:avLst/>
              <a:gdLst/>
              <a:ahLst/>
              <a:cxnLst/>
              <a:rect l="l" t="t" r="r" b="b"/>
              <a:pathLst>
                <a:path w="463" h="57588" extrusionOk="0">
                  <a:moveTo>
                    <a:pt x="2" y="0"/>
                  </a:moveTo>
                  <a:lnTo>
                    <a:pt x="2" y="27145"/>
                  </a:lnTo>
                  <a:lnTo>
                    <a:pt x="1" y="31294"/>
                  </a:lnTo>
                  <a:lnTo>
                    <a:pt x="1" y="57588"/>
                  </a:lnTo>
                  <a:lnTo>
                    <a:pt x="463" y="57588"/>
                  </a:lnTo>
                  <a:lnTo>
                    <a:pt x="4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2822102" y="1162963"/>
              <a:ext cx="20558" cy="2568137"/>
            </a:xfrm>
            <a:custGeom>
              <a:avLst/>
              <a:gdLst/>
              <a:ahLst/>
              <a:cxnLst/>
              <a:rect l="l" t="t" r="r" b="b"/>
              <a:pathLst>
                <a:path w="461" h="57588" extrusionOk="0">
                  <a:moveTo>
                    <a:pt x="0" y="0"/>
                  </a:moveTo>
                  <a:lnTo>
                    <a:pt x="0" y="27145"/>
                  </a:lnTo>
                  <a:lnTo>
                    <a:pt x="0" y="31294"/>
                  </a:lnTo>
                  <a:lnTo>
                    <a:pt x="0"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3027682" y="1553386"/>
              <a:ext cx="20558" cy="2177708"/>
            </a:xfrm>
            <a:custGeom>
              <a:avLst/>
              <a:gdLst/>
              <a:ahLst/>
              <a:cxnLst/>
              <a:rect l="l" t="t" r="r" b="b"/>
              <a:pathLst>
                <a:path w="461" h="48833" extrusionOk="0">
                  <a:moveTo>
                    <a:pt x="461" y="1"/>
                  </a:moveTo>
                  <a:cubicBezTo>
                    <a:pt x="312" y="29"/>
                    <a:pt x="158" y="43"/>
                    <a:pt x="1" y="43"/>
                  </a:cubicBezTo>
                  <a:lnTo>
                    <a:pt x="1" y="48833"/>
                  </a:lnTo>
                  <a:lnTo>
                    <a:pt x="461" y="48833"/>
                  </a:lnTo>
                  <a:lnTo>
                    <a:pt x="461" y="22539"/>
                  </a:lnTo>
                  <a:lnTo>
                    <a:pt x="461" y="18390"/>
                  </a:lnTo>
                  <a:lnTo>
                    <a:pt x="4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3233218" y="1162963"/>
              <a:ext cx="20558" cy="2568137"/>
            </a:xfrm>
            <a:custGeom>
              <a:avLst/>
              <a:gdLst/>
              <a:ahLst/>
              <a:cxnLst/>
              <a:rect l="l" t="t" r="r" b="b"/>
              <a:pathLst>
                <a:path w="461" h="57588" extrusionOk="0">
                  <a:moveTo>
                    <a:pt x="0" y="0"/>
                  </a:moveTo>
                  <a:lnTo>
                    <a:pt x="0" y="57588"/>
                  </a:lnTo>
                  <a:lnTo>
                    <a:pt x="461" y="57588"/>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3438798" y="1162963"/>
              <a:ext cx="20647" cy="2568137"/>
            </a:xfrm>
            <a:custGeom>
              <a:avLst/>
              <a:gdLst/>
              <a:ahLst/>
              <a:cxnLst/>
              <a:rect l="l" t="t" r="r" b="b"/>
              <a:pathLst>
                <a:path w="463" h="57588" extrusionOk="0">
                  <a:moveTo>
                    <a:pt x="0" y="0"/>
                  </a:moveTo>
                  <a:lnTo>
                    <a:pt x="0" y="27145"/>
                  </a:lnTo>
                  <a:lnTo>
                    <a:pt x="0" y="31294"/>
                  </a:lnTo>
                  <a:lnTo>
                    <a:pt x="0" y="57588"/>
                  </a:lnTo>
                  <a:lnTo>
                    <a:pt x="462" y="57588"/>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3653163" y="1162963"/>
              <a:ext cx="11773" cy="184400"/>
            </a:xfrm>
            <a:custGeom>
              <a:avLst/>
              <a:gdLst/>
              <a:ahLst/>
              <a:cxnLst/>
              <a:rect l="l" t="t" r="r" b="b"/>
              <a:pathLst>
                <a:path w="264" h="4135" extrusionOk="0">
                  <a:moveTo>
                    <a:pt x="1" y="0"/>
                  </a:moveTo>
                  <a:lnTo>
                    <a:pt x="1" y="3966"/>
                  </a:lnTo>
                  <a:cubicBezTo>
                    <a:pt x="73" y="4008"/>
                    <a:pt x="144" y="4050"/>
                    <a:pt x="211" y="4097"/>
                  </a:cubicBezTo>
                  <a:cubicBezTo>
                    <a:pt x="230" y="4109"/>
                    <a:pt x="247" y="4121"/>
                    <a:pt x="264" y="4134"/>
                  </a:cubicBezTo>
                  <a:lnTo>
                    <a:pt x="2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3644378" y="1533943"/>
              <a:ext cx="20647" cy="2197151"/>
            </a:xfrm>
            <a:custGeom>
              <a:avLst/>
              <a:gdLst/>
              <a:ahLst/>
              <a:cxnLst/>
              <a:rect l="l" t="t" r="r" b="b"/>
              <a:pathLst>
                <a:path w="463" h="49269" extrusionOk="0">
                  <a:moveTo>
                    <a:pt x="462" y="0"/>
                  </a:moveTo>
                  <a:cubicBezTo>
                    <a:pt x="319" y="103"/>
                    <a:pt x="164" y="191"/>
                    <a:pt x="0" y="263"/>
                  </a:cubicBezTo>
                  <a:lnTo>
                    <a:pt x="0" y="49269"/>
                  </a:lnTo>
                  <a:lnTo>
                    <a:pt x="462" y="49269"/>
                  </a:lnTo>
                  <a:lnTo>
                    <a:pt x="462" y="22975"/>
                  </a:lnTo>
                  <a:lnTo>
                    <a:pt x="462" y="18829"/>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3849958" y="1162963"/>
              <a:ext cx="20647" cy="2568137"/>
            </a:xfrm>
            <a:custGeom>
              <a:avLst/>
              <a:gdLst/>
              <a:ahLst/>
              <a:cxnLst/>
              <a:rect l="l" t="t" r="r" b="b"/>
              <a:pathLst>
                <a:path w="463" h="57588" extrusionOk="0">
                  <a:moveTo>
                    <a:pt x="0" y="0"/>
                  </a:moveTo>
                  <a:lnTo>
                    <a:pt x="0" y="57588"/>
                  </a:lnTo>
                  <a:lnTo>
                    <a:pt x="462" y="57588"/>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055493" y="1162963"/>
              <a:ext cx="20603" cy="258963"/>
            </a:xfrm>
            <a:custGeom>
              <a:avLst/>
              <a:gdLst/>
              <a:ahLst/>
              <a:cxnLst/>
              <a:rect l="l" t="t" r="r" b="b"/>
              <a:pathLst>
                <a:path w="462" h="5807" extrusionOk="0">
                  <a:moveTo>
                    <a:pt x="0" y="0"/>
                  </a:moveTo>
                  <a:lnTo>
                    <a:pt x="0" y="5807"/>
                  </a:lnTo>
                  <a:cubicBezTo>
                    <a:pt x="68" y="5400"/>
                    <a:pt x="230" y="5025"/>
                    <a:pt x="462" y="4708"/>
                  </a:cubicBez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4055493" y="1459292"/>
              <a:ext cx="20603" cy="2271803"/>
            </a:xfrm>
            <a:custGeom>
              <a:avLst/>
              <a:gdLst/>
              <a:ahLst/>
              <a:cxnLst/>
              <a:rect l="l" t="t" r="r" b="b"/>
              <a:pathLst>
                <a:path w="462" h="50943" extrusionOk="0">
                  <a:moveTo>
                    <a:pt x="0" y="0"/>
                  </a:moveTo>
                  <a:lnTo>
                    <a:pt x="0" y="50943"/>
                  </a:lnTo>
                  <a:lnTo>
                    <a:pt x="462" y="50943"/>
                  </a:lnTo>
                  <a:lnTo>
                    <a:pt x="462" y="24649"/>
                  </a:lnTo>
                  <a:lnTo>
                    <a:pt x="462" y="20503"/>
                  </a:lnTo>
                  <a:lnTo>
                    <a:pt x="462" y="1100"/>
                  </a:lnTo>
                  <a:cubicBezTo>
                    <a:pt x="229" y="780"/>
                    <a:pt x="67" y="40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4261207" y="1162963"/>
              <a:ext cx="20514" cy="256778"/>
            </a:xfrm>
            <a:custGeom>
              <a:avLst/>
              <a:gdLst/>
              <a:ahLst/>
              <a:cxnLst/>
              <a:rect l="l" t="t" r="r" b="b"/>
              <a:pathLst>
                <a:path w="460" h="5758" extrusionOk="0">
                  <a:moveTo>
                    <a:pt x="0" y="0"/>
                  </a:moveTo>
                  <a:lnTo>
                    <a:pt x="0" y="4697"/>
                  </a:lnTo>
                  <a:cubicBezTo>
                    <a:pt x="226" y="5004"/>
                    <a:pt x="387" y="5365"/>
                    <a:pt x="459" y="5757"/>
                  </a:cubicBezTo>
                  <a:lnTo>
                    <a:pt x="4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4261207" y="1461433"/>
              <a:ext cx="20514" cy="2269663"/>
            </a:xfrm>
            <a:custGeom>
              <a:avLst/>
              <a:gdLst/>
              <a:ahLst/>
              <a:cxnLst/>
              <a:rect l="l" t="t" r="r" b="b"/>
              <a:pathLst>
                <a:path w="460" h="50895" extrusionOk="0">
                  <a:moveTo>
                    <a:pt x="459" y="1"/>
                  </a:moveTo>
                  <a:cubicBezTo>
                    <a:pt x="387" y="393"/>
                    <a:pt x="227" y="754"/>
                    <a:pt x="0" y="1061"/>
                  </a:cubicBezTo>
                  <a:lnTo>
                    <a:pt x="0" y="50895"/>
                  </a:lnTo>
                  <a:lnTo>
                    <a:pt x="459" y="50895"/>
                  </a:lnTo>
                  <a:lnTo>
                    <a:pt x="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4466653" y="1162963"/>
              <a:ext cx="20647" cy="2568137"/>
            </a:xfrm>
            <a:custGeom>
              <a:avLst/>
              <a:gdLst/>
              <a:ahLst/>
              <a:cxnLst/>
              <a:rect l="l" t="t" r="r" b="b"/>
              <a:pathLst>
                <a:path w="463" h="57588" extrusionOk="0">
                  <a:moveTo>
                    <a:pt x="0" y="0"/>
                  </a:moveTo>
                  <a:lnTo>
                    <a:pt x="0" y="57588"/>
                  </a:lnTo>
                  <a:lnTo>
                    <a:pt x="462" y="57588"/>
                  </a:lnTo>
                  <a:lnTo>
                    <a:pt x="462" y="31294"/>
                  </a:lnTo>
                  <a:lnTo>
                    <a:pt x="462" y="27145"/>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4672144" y="1162963"/>
              <a:ext cx="12219" cy="184490"/>
            </a:xfrm>
            <a:custGeom>
              <a:avLst/>
              <a:gdLst/>
              <a:ahLst/>
              <a:cxnLst/>
              <a:rect l="l" t="t" r="r" b="b"/>
              <a:pathLst>
                <a:path w="274" h="4137" extrusionOk="0">
                  <a:moveTo>
                    <a:pt x="1" y="0"/>
                  </a:moveTo>
                  <a:lnTo>
                    <a:pt x="1" y="4137"/>
                  </a:lnTo>
                  <a:cubicBezTo>
                    <a:pt x="22" y="4123"/>
                    <a:pt x="41" y="4109"/>
                    <a:pt x="62" y="4094"/>
                  </a:cubicBezTo>
                  <a:cubicBezTo>
                    <a:pt x="132" y="4049"/>
                    <a:pt x="201" y="4006"/>
                    <a:pt x="274" y="3966"/>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4672233" y="1533631"/>
              <a:ext cx="20647" cy="2197463"/>
            </a:xfrm>
            <a:custGeom>
              <a:avLst/>
              <a:gdLst/>
              <a:ahLst/>
              <a:cxnLst/>
              <a:rect l="l" t="t" r="r" b="b"/>
              <a:pathLst>
                <a:path w="463" h="49276" extrusionOk="0">
                  <a:moveTo>
                    <a:pt x="0" y="0"/>
                  </a:moveTo>
                  <a:lnTo>
                    <a:pt x="0" y="18833"/>
                  </a:lnTo>
                  <a:lnTo>
                    <a:pt x="0" y="22982"/>
                  </a:lnTo>
                  <a:lnTo>
                    <a:pt x="0" y="49276"/>
                  </a:lnTo>
                  <a:lnTo>
                    <a:pt x="462" y="49276"/>
                  </a:lnTo>
                  <a:lnTo>
                    <a:pt x="462" y="266"/>
                  </a:lnTo>
                  <a:cubicBezTo>
                    <a:pt x="299" y="193"/>
                    <a:pt x="144" y="10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4877858" y="1162963"/>
              <a:ext cx="20603" cy="2568137"/>
            </a:xfrm>
            <a:custGeom>
              <a:avLst/>
              <a:gdLst/>
              <a:ahLst/>
              <a:cxnLst/>
              <a:rect l="l" t="t" r="r" b="b"/>
              <a:pathLst>
                <a:path w="462" h="57588" extrusionOk="0">
                  <a:moveTo>
                    <a:pt x="1" y="0"/>
                  </a:moveTo>
                  <a:lnTo>
                    <a:pt x="1"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5083438" y="1162963"/>
              <a:ext cx="20514" cy="2568137"/>
            </a:xfrm>
            <a:custGeom>
              <a:avLst/>
              <a:gdLst/>
              <a:ahLst/>
              <a:cxnLst/>
              <a:rect l="l" t="t" r="r" b="b"/>
              <a:pathLst>
                <a:path w="460" h="57588" extrusionOk="0">
                  <a:moveTo>
                    <a:pt x="1" y="0"/>
                  </a:moveTo>
                  <a:lnTo>
                    <a:pt x="1" y="27145"/>
                  </a:lnTo>
                  <a:lnTo>
                    <a:pt x="1" y="31294"/>
                  </a:lnTo>
                  <a:lnTo>
                    <a:pt x="1" y="57588"/>
                  </a:lnTo>
                  <a:lnTo>
                    <a:pt x="460" y="57588"/>
                  </a:lnTo>
                  <a:lnTo>
                    <a:pt x="4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269075" y="1325197"/>
              <a:ext cx="420575" cy="20558"/>
            </a:xfrm>
            <a:custGeom>
              <a:avLst/>
              <a:gdLst/>
              <a:ahLst/>
              <a:cxnLst/>
              <a:rect l="l" t="t" r="r" b="b"/>
              <a:pathLst>
                <a:path w="9431" h="461" extrusionOk="0">
                  <a:moveTo>
                    <a:pt x="1" y="0"/>
                  </a:moveTo>
                  <a:lnTo>
                    <a:pt x="1" y="461"/>
                  </a:lnTo>
                  <a:lnTo>
                    <a:pt x="9218" y="461"/>
                  </a:lnTo>
                  <a:cubicBezTo>
                    <a:pt x="9288" y="414"/>
                    <a:pt x="9358" y="370"/>
                    <a:pt x="9430" y="331"/>
                  </a:cubicBezTo>
                  <a:lnTo>
                    <a:pt x="94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799659" y="1325108"/>
              <a:ext cx="460666" cy="20647"/>
            </a:xfrm>
            <a:custGeom>
              <a:avLst/>
              <a:gdLst/>
              <a:ahLst/>
              <a:cxnLst/>
              <a:rect l="l" t="t" r="r" b="b"/>
              <a:pathLst>
                <a:path w="10330" h="463" extrusionOk="0">
                  <a:moveTo>
                    <a:pt x="0" y="1"/>
                  </a:moveTo>
                  <a:lnTo>
                    <a:pt x="0" y="333"/>
                  </a:lnTo>
                  <a:cubicBezTo>
                    <a:pt x="74" y="373"/>
                    <a:pt x="145" y="416"/>
                    <a:pt x="212" y="463"/>
                  </a:cubicBezTo>
                  <a:lnTo>
                    <a:pt x="10117" y="463"/>
                  </a:lnTo>
                  <a:cubicBezTo>
                    <a:pt x="10187" y="416"/>
                    <a:pt x="10257" y="372"/>
                    <a:pt x="10329" y="333"/>
                  </a:cubicBezTo>
                  <a:lnTo>
                    <a:pt x="103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1370333" y="1325108"/>
              <a:ext cx="460666" cy="20647"/>
            </a:xfrm>
            <a:custGeom>
              <a:avLst/>
              <a:gdLst/>
              <a:ahLst/>
              <a:cxnLst/>
              <a:rect l="l" t="t" r="r" b="b"/>
              <a:pathLst>
                <a:path w="10330" h="463" extrusionOk="0">
                  <a:moveTo>
                    <a:pt x="1" y="1"/>
                  </a:moveTo>
                  <a:lnTo>
                    <a:pt x="1" y="333"/>
                  </a:lnTo>
                  <a:cubicBezTo>
                    <a:pt x="75" y="373"/>
                    <a:pt x="146" y="416"/>
                    <a:pt x="212" y="463"/>
                  </a:cubicBezTo>
                  <a:lnTo>
                    <a:pt x="10118" y="463"/>
                  </a:lnTo>
                  <a:cubicBezTo>
                    <a:pt x="10186" y="416"/>
                    <a:pt x="10257" y="372"/>
                    <a:pt x="10329" y="333"/>
                  </a:cubicBezTo>
                  <a:lnTo>
                    <a:pt x="103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1941007" y="1325108"/>
              <a:ext cx="460666" cy="20647"/>
            </a:xfrm>
            <a:custGeom>
              <a:avLst/>
              <a:gdLst/>
              <a:ahLst/>
              <a:cxnLst/>
              <a:rect l="l" t="t" r="r" b="b"/>
              <a:pathLst>
                <a:path w="10330" h="463" extrusionOk="0">
                  <a:moveTo>
                    <a:pt x="1" y="1"/>
                  </a:moveTo>
                  <a:lnTo>
                    <a:pt x="1" y="333"/>
                  </a:lnTo>
                  <a:cubicBezTo>
                    <a:pt x="75" y="373"/>
                    <a:pt x="146" y="416"/>
                    <a:pt x="212" y="463"/>
                  </a:cubicBezTo>
                  <a:lnTo>
                    <a:pt x="10118" y="463"/>
                  </a:lnTo>
                  <a:cubicBezTo>
                    <a:pt x="10187" y="416"/>
                    <a:pt x="10257" y="372"/>
                    <a:pt x="10329" y="333"/>
                  </a:cubicBezTo>
                  <a:lnTo>
                    <a:pt x="103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2511815" y="1325108"/>
              <a:ext cx="460577" cy="20647"/>
            </a:xfrm>
            <a:custGeom>
              <a:avLst/>
              <a:gdLst/>
              <a:ahLst/>
              <a:cxnLst/>
              <a:rect l="l" t="t" r="r" b="b"/>
              <a:pathLst>
                <a:path w="10328" h="463" extrusionOk="0">
                  <a:moveTo>
                    <a:pt x="1" y="1"/>
                  </a:moveTo>
                  <a:lnTo>
                    <a:pt x="1" y="333"/>
                  </a:lnTo>
                  <a:cubicBezTo>
                    <a:pt x="73" y="373"/>
                    <a:pt x="144" y="416"/>
                    <a:pt x="212" y="463"/>
                  </a:cubicBezTo>
                  <a:lnTo>
                    <a:pt x="10118" y="463"/>
                  </a:lnTo>
                  <a:cubicBezTo>
                    <a:pt x="10186" y="414"/>
                    <a:pt x="10255" y="372"/>
                    <a:pt x="10328" y="333"/>
                  </a:cubicBezTo>
                  <a:lnTo>
                    <a:pt x="103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3082489" y="1325197"/>
              <a:ext cx="460533" cy="20558"/>
            </a:xfrm>
            <a:custGeom>
              <a:avLst/>
              <a:gdLst/>
              <a:ahLst/>
              <a:cxnLst/>
              <a:rect l="l" t="t" r="r" b="b"/>
              <a:pathLst>
                <a:path w="10327" h="461" extrusionOk="0">
                  <a:moveTo>
                    <a:pt x="1" y="0"/>
                  </a:moveTo>
                  <a:lnTo>
                    <a:pt x="1" y="331"/>
                  </a:lnTo>
                  <a:cubicBezTo>
                    <a:pt x="73" y="371"/>
                    <a:pt x="144" y="414"/>
                    <a:pt x="213" y="461"/>
                  </a:cubicBezTo>
                  <a:lnTo>
                    <a:pt x="10115" y="461"/>
                  </a:lnTo>
                  <a:cubicBezTo>
                    <a:pt x="10184" y="412"/>
                    <a:pt x="10254" y="370"/>
                    <a:pt x="10327" y="331"/>
                  </a:cubicBezTo>
                  <a:lnTo>
                    <a:pt x="10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3653163" y="1325108"/>
              <a:ext cx="460622" cy="20514"/>
            </a:xfrm>
            <a:custGeom>
              <a:avLst/>
              <a:gdLst/>
              <a:ahLst/>
              <a:cxnLst/>
              <a:rect l="l" t="t" r="r" b="b"/>
              <a:pathLst>
                <a:path w="10329" h="460" extrusionOk="0">
                  <a:moveTo>
                    <a:pt x="1" y="1"/>
                  </a:moveTo>
                  <a:lnTo>
                    <a:pt x="1" y="330"/>
                  </a:lnTo>
                  <a:cubicBezTo>
                    <a:pt x="73" y="372"/>
                    <a:pt x="144" y="414"/>
                    <a:pt x="211" y="460"/>
                  </a:cubicBezTo>
                  <a:lnTo>
                    <a:pt x="10118" y="460"/>
                  </a:lnTo>
                  <a:cubicBezTo>
                    <a:pt x="10186" y="414"/>
                    <a:pt x="10256" y="372"/>
                    <a:pt x="10328" y="333"/>
                  </a:cubicBezTo>
                  <a:lnTo>
                    <a:pt x="103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4223837" y="1325108"/>
              <a:ext cx="460622" cy="20514"/>
            </a:xfrm>
            <a:custGeom>
              <a:avLst/>
              <a:gdLst/>
              <a:ahLst/>
              <a:cxnLst/>
              <a:rect l="l" t="t" r="r" b="b"/>
              <a:pathLst>
                <a:path w="10329" h="460" extrusionOk="0">
                  <a:moveTo>
                    <a:pt x="1" y="1"/>
                  </a:moveTo>
                  <a:lnTo>
                    <a:pt x="1" y="330"/>
                  </a:lnTo>
                  <a:cubicBezTo>
                    <a:pt x="73" y="372"/>
                    <a:pt x="145" y="414"/>
                    <a:pt x="213" y="460"/>
                  </a:cubicBezTo>
                  <a:lnTo>
                    <a:pt x="10118" y="460"/>
                  </a:lnTo>
                  <a:cubicBezTo>
                    <a:pt x="10186" y="414"/>
                    <a:pt x="10256" y="372"/>
                    <a:pt x="10328" y="333"/>
                  </a:cubicBezTo>
                  <a:lnTo>
                    <a:pt x="103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4794555" y="1325108"/>
              <a:ext cx="420531" cy="20514"/>
            </a:xfrm>
            <a:custGeom>
              <a:avLst/>
              <a:gdLst/>
              <a:ahLst/>
              <a:cxnLst/>
              <a:rect l="l" t="t" r="r" b="b"/>
              <a:pathLst>
                <a:path w="9430" h="460" extrusionOk="0">
                  <a:moveTo>
                    <a:pt x="0" y="1"/>
                  </a:moveTo>
                  <a:lnTo>
                    <a:pt x="0" y="330"/>
                  </a:lnTo>
                  <a:cubicBezTo>
                    <a:pt x="73" y="372"/>
                    <a:pt x="144" y="414"/>
                    <a:pt x="212" y="460"/>
                  </a:cubicBezTo>
                  <a:lnTo>
                    <a:pt x="9429" y="460"/>
                  </a:lnTo>
                  <a:lnTo>
                    <a:pt x="9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269075" y="1530554"/>
              <a:ext cx="445014" cy="20647"/>
            </a:xfrm>
            <a:custGeom>
              <a:avLst/>
              <a:gdLst/>
              <a:ahLst/>
              <a:cxnLst/>
              <a:rect l="l" t="t" r="r" b="b"/>
              <a:pathLst>
                <a:path w="9979" h="463" extrusionOk="0">
                  <a:moveTo>
                    <a:pt x="1" y="1"/>
                  </a:moveTo>
                  <a:lnTo>
                    <a:pt x="1" y="463"/>
                  </a:lnTo>
                  <a:lnTo>
                    <a:pt x="9979" y="463"/>
                  </a:lnTo>
                  <a:cubicBezTo>
                    <a:pt x="9643" y="370"/>
                    <a:pt x="9336" y="213"/>
                    <a:pt x="9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775266" y="1530554"/>
              <a:ext cx="509632" cy="20647"/>
            </a:xfrm>
            <a:custGeom>
              <a:avLst/>
              <a:gdLst/>
              <a:ahLst/>
              <a:cxnLst/>
              <a:rect l="l" t="t" r="r" b="b"/>
              <a:pathLst>
                <a:path w="11428" h="463" extrusionOk="0">
                  <a:moveTo>
                    <a:pt x="908" y="1"/>
                  </a:moveTo>
                  <a:cubicBezTo>
                    <a:pt x="714" y="156"/>
                    <a:pt x="495" y="284"/>
                    <a:pt x="260" y="376"/>
                  </a:cubicBezTo>
                  <a:cubicBezTo>
                    <a:pt x="177" y="410"/>
                    <a:pt x="90" y="439"/>
                    <a:pt x="0" y="463"/>
                  </a:cubicBezTo>
                  <a:lnTo>
                    <a:pt x="11428" y="463"/>
                  </a:lnTo>
                  <a:cubicBezTo>
                    <a:pt x="11091" y="370"/>
                    <a:pt x="10782" y="213"/>
                    <a:pt x="10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1345940" y="1530554"/>
              <a:ext cx="509587" cy="20647"/>
            </a:xfrm>
            <a:custGeom>
              <a:avLst/>
              <a:gdLst/>
              <a:ahLst/>
              <a:cxnLst/>
              <a:rect l="l" t="t" r="r" b="b"/>
              <a:pathLst>
                <a:path w="11427" h="463" extrusionOk="0">
                  <a:moveTo>
                    <a:pt x="835" y="1"/>
                  </a:moveTo>
                  <a:lnTo>
                    <a:pt x="835" y="61"/>
                  </a:lnTo>
                  <a:cubicBezTo>
                    <a:pt x="586" y="241"/>
                    <a:pt x="305" y="380"/>
                    <a:pt x="0" y="463"/>
                  </a:cubicBezTo>
                  <a:lnTo>
                    <a:pt x="11426" y="463"/>
                  </a:lnTo>
                  <a:cubicBezTo>
                    <a:pt x="11091" y="370"/>
                    <a:pt x="10782" y="213"/>
                    <a:pt x="10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1916614" y="1530554"/>
              <a:ext cx="509632" cy="20647"/>
            </a:xfrm>
            <a:custGeom>
              <a:avLst/>
              <a:gdLst/>
              <a:ahLst/>
              <a:cxnLst/>
              <a:rect l="l" t="t" r="r" b="b"/>
              <a:pathLst>
                <a:path w="11428" h="463" extrusionOk="0">
                  <a:moveTo>
                    <a:pt x="910" y="1"/>
                  </a:moveTo>
                  <a:cubicBezTo>
                    <a:pt x="644" y="213"/>
                    <a:pt x="337" y="370"/>
                    <a:pt x="1" y="463"/>
                  </a:cubicBezTo>
                  <a:lnTo>
                    <a:pt x="11428" y="463"/>
                  </a:lnTo>
                  <a:cubicBezTo>
                    <a:pt x="11310" y="432"/>
                    <a:pt x="11195" y="390"/>
                    <a:pt x="11088" y="342"/>
                  </a:cubicBezTo>
                  <a:cubicBezTo>
                    <a:pt x="10882" y="254"/>
                    <a:pt x="10692" y="139"/>
                    <a:pt x="10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2487377" y="1530554"/>
              <a:ext cx="509542" cy="20647"/>
            </a:xfrm>
            <a:custGeom>
              <a:avLst/>
              <a:gdLst/>
              <a:ahLst/>
              <a:cxnLst/>
              <a:rect l="l" t="t" r="r" b="b"/>
              <a:pathLst>
                <a:path w="11426" h="463" extrusionOk="0">
                  <a:moveTo>
                    <a:pt x="910" y="1"/>
                  </a:moveTo>
                  <a:cubicBezTo>
                    <a:pt x="642" y="213"/>
                    <a:pt x="336" y="370"/>
                    <a:pt x="0" y="463"/>
                  </a:cubicBezTo>
                  <a:lnTo>
                    <a:pt x="11426" y="463"/>
                  </a:lnTo>
                  <a:cubicBezTo>
                    <a:pt x="11089" y="370"/>
                    <a:pt x="10781" y="213"/>
                    <a:pt x="10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3058051" y="1530554"/>
              <a:ext cx="509498" cy="20647"/>
            </a:xfrm>
            <a:custGeom>
              <a:avLst/>
              <a:gdLst/>
              <a:ahLst/>
              <a:cxnLst/>
              <a:rect l="l" t="t" r="r" b="b"/>
              <a:pathLst>
                <a:path w="11425" h="463" extrusionOk="0">
                  <a:moveTo>
                    <a:pt x="908" y="1"/>
                  </a:moveTo>
                  <a:cubicBezTo>
                    <a:pt x="643" y="213"/>
                    <a:pt x="336" y="370"/>
                    <a:pt x="0" y="463"/>
                  </a:cubicBezTo>
                  <a:lnTo>
                    <a:pt x="11425" y="463"/>
                  </a:lnTo>
                  <a:cubicBezTo>
                    <a:pt x="11089" y="370"/>
                    <a:pt x="10781" y="213"/>
                    <a:pt x="10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3628725" y="1530554"/>
              <a:ext cx="509587" cy="20647"/>
            </a:xfrm>
            <a:custGeom>
              <a:avLst/>
              <a:gdLst/>
              <a:ahLst/>
              <a:cxnLst/>
              <a:rect l="l" t="t" r="r" b="b"/>
              <a:pathLst>
                <a:path w="11427" h="463" extrusionOk="0">
                  <a:moveTo>
                    <a:pt x="813" y="1"/>
                  </a:moveTo>
                  <a:lnTo>
                    <a:pt x="813" y="75"/>
                  </a:lnTo>
                  <a:cubicBezTo>
                    <a:pt x="670" y="177"/>
                    <a:pt x="515" y="264"/>
                    <a:pt x="351" y="338"/>
                  </a:cubicBezTo>
                  <a:cubicBezTo>
                    <a:pt x="238" y="389"/>
                    <a:pt x="121" y="430"/>
                    <a:pt x="0" y="463"/>
                  </a:cubicBezTo>
                  <a:lnTo>
                    <a:pt x="11426" y="463"/>
                  </a:lnTo>
                  <a:cubicBezTo>
                    <a:pt x="11089" y="370"/>
                    <a:pt x="10781" y="213"/>
                    <a:pt x="10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4199399" y="1530688"/>
              <a:ext cx="509453" cy="20514"/>
            </a:xfrm>
            <a:custGeom>
              <a:avLst/>
              <a:gdLst/>
              <a:ahLst/>
              <a:cxnLst/>
              <a:rect l="l" t="t" r="r" b="b"/>
              <a:pathLst>
                <a:path w="11424" h="460" extrusionOk="0">
                  <a:moveTo>
                    <a:pt x="910" y="1"/>
                  </a:moveTo>
                  <a:cubicBezTo>
                    <a:pt x="643" y="210"/>
                    <a:pt x="336" y="367"/>
                    <a:pt x="0" y="460"/>
                  </a:cubicBezTo>
                  <a:lnTo>
                    <a:pt x="11423" y="460"/>
                  </a:lnTo>
                  <a:cubicBezTo>
                    <a:pt x="11301" y="427"/>
                    <a:pt x="11180" y="385"/>
                    <a:pt x="11067" y="332"/>
                  </a:cubicBezTo>
                  <a:cubicBezTo>
                    <a:pt x="10903" y="259"/>
                    <a:pt x="10748" y="169"/>
                    <a:pt x="10605" y="66"/>
                  </a:cubicBezTo>
                  <a:lnTo>
                    <a:pt x="106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4770073" y="1530688"/>
              <a:ext cx="445014" cy="20514"/>
            </a:xfrm>
            <a:custGeom>
              <a:avLst/>
              <a:gdLst/>
              <a:ahLst/>
              <a:cxnLst/>
              <a:rect l="l" t="t" r="r" b="b"/>
              <a:pathLst>
                <a:path w="9979" h="460" extrusionOk="0">
                  <a:moveTo>
                    <a:pt x="910" y="1"/>
                  </a:moveTo>
                  <a:cubicBezTo>
                    <a:pt x="643" y="210"/>
                    <a:pt x="336" y="367"/>
                    <a:pt x="1" y="460"/>
                  </a:cubicBezTo>
                  <a:lnTo>
                    <a:pt x="9978" y="460"/>
                  </a:lnTo>
                  <a:lnTo>
                    <a:pt x="99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269075" y="1736223"/>
              <a:ext cx="4946076" cy="20558"/>
            </a:xfrm>
            <a:custGeom>
              <a:avLst/>
              <a:gdLst/>
              <a:ahLst/>
              <a:cxnLst/>
              <a:rect l="l" t="t" r="r" b="b"/>
              <a:pathLst>
                <a:path w="110911" h="461" extrusionOk="0">
                  <a:moveTo>
                    <a:pt x="1" y="0"/>
                  </a:moveTo>
                  <a:lnTo>
                    <a:pt x="1" y="461"/>
                  </a:lnTo>
                  <a:lnTo>
                    <a:pt x="110910" y="461"/>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269075" y="1941803"/>
              <a:ext cx="4946076" cy="20647"/>
            </a:xfrm>
            <a:custGeom>
              <a:avLst/>
              <a:gdLst/>
              <a:ahLst/>
              <a:cxnLst/>
              <a:rect l="l" t="t" r="r" b="b"/>
              <a:pathLst>
                <a:path w="110911" h="463" extrusionOk="0">
                  <a:moveTo>
                    <a:pt x="1" y="1"/>
                  </a:moveTo>
                  <a:lnTo>
                    <a:pt x="1" y="462"/>
                  </a:lnTo>
                  <a:lnTo>
                    <a:pt x="24981" y="462"/>
                  </a:lnTo>
                  <a:lnTo>
                    <a:pt x="25440" y="461"/>
                  </a:lnTo>
                  <a:lnTo>
                    <a:pt x="110910" y="461"/>
                  </a:lnTo>
                  <a:lnTo>
                    <a:pt x="1109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269075" y="2147383"/>
              <a:ext cx="4946076" cy="20603"/>
            </a:xfrm>
            <a:custGeom>
              <a:avLst/>
              <a:gdLst/>
              <a:ahLst/>
              <a:cxnLst/>
              <a:rect l="l" t="t" r="r" b="b"/>
              <a:pathLst>
                <a:path w="110911" h="462" extrusionOk="0">
                  <a:moveTo>
                    <a:pt x="1" y="1"/>
                  </a:moveTo>
                  <a:lnTo>
                    <a:pt x="1" y="461"/>
                  </a:lnTo>
                  <a:lnTo>
                    <a:pt x="110910" y="461"/>
                  </a:lnTo>
                  <a:lnTo>
                    <a:pt x="1109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269075" y="2352963"/>
              <a:ext cx="4946076" cy="20514"/>
            </a:xfrm>
            <a:custGeom>
              <a:avLst/>
              <a:gdLst/>
              <a:ahLst/>
              <a:cxnLst/>
              <a:rect l="l" t="t" r="r" b="b"/>
              <a:pathLst>
                <a:path w="110911" h="460" extrusionOk="0">
                  <a:moveTo>
                    <a:pt x="1" y="1"/>
                  </a:moveTo>
                  <a:lnTo>
                    <a:pt x="1" y="460"/>
                  </a:lnTo>
                  <a:lnTo>
                    <a:pt x="110910" y="460"/>
                  </a:lnTo>
                  <a:lnTo>
                    <a:pt x="1109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269075" y="2558498"/>
              <a:ext cx="4946076" cy="20647"/>
            </a:xfrm>
            <a:custGeom>
              <a:avLst/>
              <a:gdLst/>
              <a:ahLst/>
              <a:cxnLst/>
              <a:rect l="l" t="t" r="r" b="b"/>
              <a:pathLst>
                <a:path w="110911" h="463" extrusionOk="0">
                  <a:moveTo>
                    <a:pt x="1" y="0"/>
                  </a:moveTo>
                  <a:lnTo>
                    <a:pt x="1" y="461"/>
                  </a:lnTo>
                  <a:lnTo>
                    <a:pt x="53101" y="461"/>
                  </a:lnTo>
                  <a:lnTo>
                    <a:pt x="57250"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269075" y="2764078"/>
              <a:ext cx="4946076" cy="20647"/>
            </a:xfrm>
            <a:custGeom>
              <a:avLst/>
              <a:gdLst/>
              <a:ahLst/>
              <a:cxnLst/>
              <a:rect l="l" t="t" r="r" b="b"/>
              <a:pathLst>
                <a:path w="110911" h="463"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269075" y="2969658"/>
              <a:ext cx="4946076" cy="20647"/>
            </a:xfrm>
            <a:custGeom>
              <a:avLst/>
              <a:gdLst/>
              <a:ahLst/>
              <a:cxnLst/>
              <a:rect l="l" t="t" r="r" b="b"/>
              <a:pathLst>
                <a:path w="110911" h="463"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269075" y="3175238"/>
              <a:ext cx="4946076" cy="20647"/>
            </a:xfrm>
            <a:custGeom>
              <a:avLst/>
              <a:gdLst/>
              <a:ahLst/>
              <a:cxnLst/>
              <a:rect l="l" t="t" r="r" b="b"/>
              <a:pathLst>
                <a:path w="110911" h="463"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269075" y="3380774"/>
              <a:ext cx="4946076" cy="20603"/>
            </a:xfrm>
            <a:custGeom>
              <a:avLst/>
              <a:gdLst/>
              <a:ahLst/>
              <a:cxnLst/>
              <a:rect l="l" t="t" r="r" b="b"/>
              <a:pathLst>
                <a:path w="110911" h="462"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269075" y="3586354"/>
              <a:ext cx="4946076" cy="20647"/>
            </a:xfrm>
            <a:custGeom>
              <a:avLst/>
              <a:gdLst/>
              <a:ahLst/>
              <a:cxnLst/>
              <a:rect l="l" t="t" r="r" b="b"/>
              <a:pathLst>
                <a:path w="110911" h="463"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276;p7"/>
          <p:cNvSpPr/>
          <p:nvPr/>
        </p:nvSpPr>
        <p:spPr>
          <a:xfrm flipH="1">
            <a:off x="7587532" y="268801"/>
            <a:ext cx="269048" cy="716426"/>
          </a:xfrm>
          <a:custGeom>
            <a:avLst/>
            <a:gdLst/>
            <a:ahLst/>
            <a:cxnLst/>
            <a:rect l="l" t="t" r="r" b="b"/>
            <a:pathLst>
              <a:path w="3843" h="14080" extrusionOk="0">
                <a:moveTo>
                  <a:pt x="1922" y="1"/>
                </a:moveTo>
                <a:cubicBezTo>
                  <a:pt x="861" y="1"/>
                  <a:pt x="1" y="861"/>
                  <a:pt x="1" y="1922"/>
                </a:cubicBezTo>
                <a:lnTo>
                  <a:pt x="1" y="12158"/>
                </a:lnTo>
                <a:cubicBezTo>
                  <a:pt x="1" y="13220"/>
                  <a:pt x="862"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flipH="1">
            <a:off x="6691613" y="268801"/>
            <a:ext cx="269048" cy="716426"/>
          </a:xfrm>
          <a:custGeom>
            <a:avLst/>
            <a:gdLst/>
            <a:ahLst/>
            <a:cxnLst/>
            <a:rect l="l" t="t" r="r" b="b"/>
            <a:pathLst>
              <a:path w="3843" h="14080" extrusionOk="0">
                <a:moveTo>
                  <a:pt x="1922" y="1"/>
                </a:moveTo>
                <a:cubicBezTo>
                  <a:pt x="861" y="1"/>
                  <a:pt x="1" y="861"/>
                  <a:pt x="1" y="1922"/>
                </a:cubicBezTo>
                <a:lnTo>
                  <a:pt x="1" y="12158"/>
                </a:lnTo>
                <a:cubicBezTo>
                  <a:pt x="1" y="13220"/>
                  <a:pt x="862"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flipH="1">
            <a:off x="5795693" y="268801"/>
            <a:ext cx="268908" cy="716426"/>
          </a:xfrm>
          <a:custGeom>
            <a:avLst/>
            <a:gdLst/>
            <a:ahLst/>
            <a:cxnLst/>
            <a:rect l="l" t="t" r="r" b="b"/>
            <a:pathLst>
              <a:path w="3841" h="14080" extrusionOk="0">
                <a:moveTo>
                  <a:pt x="1920" y="1"/>
                </a:moveTo>
                <a:cubicBezTo>
                  <a:pt x="859" y="1"/>
                  <a:pt x="0" y="861"/>
                  <a:pt x="0" y="1922"/>
                </a:cubicBezTo>
                <a:lnTo>
                  <a:pt x="0" y="12158"/>
                </a:lnTo>
                <a:cubicBezTo>
                  <a:pt x="0" y="13220"/>
                  <a:pt x="860" y="14080"/>
                  <a:pt x="1920" y="14080"/>
                </a:cubicBezTo>
                <a:cubicBezTo>
                  <a:pt x="2981" y="14080"/>
                  <a:pt x="3840" y="13220"/>
                  <a:pt x="3840" y="12158"/>
                </a:cubicBezTo>
                <a:lnTo>
                  <a:pt x="3840" y="1922"/>
                </a:lnTo>
                <a:cubicBezTo>
                  <a:pt x="3840" y="861"/>
                  <a:pt x="2981" y="1"/>
                  <a:pt x="1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flipH="1">
            <a:off x="4899774" y="268801"/>
            <a:ext cx="268908" cy="716426"/>
          </a:xfrm>
          <a:custGeom>
            <a:avLst/>
            <a:gdLst/>
            <a:ahLst/>
            <a:cxnLst/>
            <a:rect l="l" t="t" r="r" b="b"/>
            <a:pathLst>
              <a:path w="3841" h="14080" extrusionOk="0">
                <a:moveTo>
                  <a:pt x="1920" y="1"/>
                </a:moveTo>
                <a:cubicBezTo>
                  <a:pt x="860" y="1"/>
                  <a:pt x="1" y="861"/>
                  <a:pt x="1" y="1922"/>
                </a:cubicBezTo>
                <a:lnTo>
                  <a:pt x="1" y="12158"/>
                </a:lnTo>
                <a:cubicBezTo>
                  <a:pt x="1" y="13220"/>
                  <a:pt x="860" y="14080"/>
                  <a:pt x="1920" y="14080"/>
                </a:cubicBezTo>
                <a:cubicBezTo>
                  <a:pt x="2981" y="14080"/>
                  <a:pt x="3840" y="13220"/>
                  <a:pt x="3840" y="12158"/>
                </a:cubicBezTo>
                <a:lnTo>
                  <a:pt x="3840" y="1922"/>
                </a:lnTo>
                <a:cubicBezTo>
                  <a:pt x="3840" y="861"/>
                  <a:pt x="2981" y="1"/>
                  <a:pt x="1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flipH="1">
            <a:off x="4003854" y="268801"/>
            <a:ext cx="268908" cy="716426"/>
          </a:xfrm>
          <a:custGeom>
            <a:avLst/>
            <a:gdLst/>
            <a:ahLst/>
            <a:cxnLst/>
            <a:rect l="l" t="t" r="r" b="b"/>
            <a:pathLst>
              <a:path w="3841" h="14080" extrusionOk="0">
                <a:moveTo>
                  <a:pt x="1921" y="1"/>
                </a:moveTo>
                <a:cubicBezTo>
                  <a:pt x="859" y="1"/>
                  <a:pt x="1" y="861"/>
                  <a:pt x="1" y="1922"/>
                </a:cubicBezTo>
                <a:lnTo>
                  <a:pt x="1" y="12158"/>
                </a:lnTo>
                <a:cubicBezTo>
                  <a:pt x="1" y="13220"/>
                  <a:pt x="859" y="14080"/>
                  <a:pt x="1921" y="14080"/>
                </a:cubicBezTo>
                <a:cubicBezTo>
                  <a:pt x="2981" y="14080"/>
                  <a:pt x="3841" y="13220"/>
                  <a:pt x="3841" y="12158"/>
                </a:cubicBezTo>
                <a:lnTo>
                  <a:pt x="3841" y="1922"/>
                </a:lnTo>
                <a:cubicBezTo>
                  <a:pt x="3841" y="861"/>
                  <a:pt x="2981" y="1"/>
                  <a:pt x="1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flipH="1">
            <a:off x="3107935" y="268801"/>
            <a:ext cx="268978" cy="716426"/>
          </a:xfrm>
          <a:custGeom>
            <a:avLst/>
            <a:gdLst/>
            <a:ahLst/>
            <a:cxnLst/>
            <a:rect l="l" t="t" r="r" b="b"/>
            <a:pathLst>
              <a:path w="3842" h="14080" extrusionOk="0">
                <a:moveTo>
                  <a:pt x="1922" y="1"/>
                </a:moveTo>
                <a:cubicBezTo>
                  <a:pt x="860" y="1"/>
                  <a:pt x="0" y="861"/>
                  <a:pt x="0" y="1922"/>
                </a:cubicBezTo>
                <a:lnTo>
                  <a:pt x="0" y="12158"/>
                </a:lnTo>
                <a:cubicBezTo>
                  <a:pt x="0" y="13220"/>
                  <a:pt x="860"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flipH="1">
            <a:off x="2212015" y="268801"/>
            <a:ext cx="268978" cy="716426"/>
          </a:xfrm>
          <a:custGeom>
            <a:avLst/>
            <a:gdLst/>
            <a:ahLst/>
            <a:cxnLst/>
            <a:rect l="l" t="t" r="r" b="b"/>
            <a:pathLst>
              <a:path w="3842" h="14080" extrusionOk="0">
                <a:moveTo>
                  <a:pt x="1922" y="1"/>
                </a:moveTo>
                <a:cubicBezTo>
                  <a:pt x="860" y="1"/>
                  <a:pt x="0" y="861"/>
                  <a:pt x="0" y="1922"/>
                </a:cubicBezTo>
                <a:lnTo>
                  <a:pt x="0" y="12158"/>
                </a:lnTo>
                <a:cubicBezTo>
                  <a:pt x="0" y="13220"/>
                  <a:pt x="860"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flipH="1">
            <a:off x="1316096" y="268801"/>
            <a:ext cx="268978" cy="716426"/>
          </a:xfrm>
          <a:custGeom>
            <a:avLst/>
            <a:gdLst/>
            <a:ahLst/>
            <a:cxnLst/>
            <a:rect l="l" t="t" r="r" b="b"/>
            <a:pathLst>
              <a:path w="3842" h="14080" extrusionOk="0">
                <a:moveTo>
                  <a:pt x="1922" y="1"/>
                </a:moveTo>
                <a:cubicBezTo>
                  <a:pt x="860" y="1"/>
                  <a:pt x="1" y="861"/>
                  <a:pt x="1" y="1922"/>
                </a:cubicBezTo>
                <a:lnTo>
                  <a:pt x="1" y="12158"/>
                </a:lnTo>
                <a:cubicBezTo>
                  <a:pt x="1" y="13220"/>
                  <a:pt x="860"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txBox="1">
            <a:spLocks noGrp="1"/>
          </p:cNvSpPr>
          <p:nvPr>
            <p:ph type="title"/>
          </p:nvPr>
        </p:nvSpPr>
        <p:spPr>
          <a:xfrm>
            <a:off x="1256325" y="1748425"/>
            <a:ext cx="268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atin typeface="Abadi" panose="020B0604020104020204" pitchFamily="34" charset="0"/>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85" name="Google Shape;285;p7"/>
          <p:cNvSpPr txBox="1">
            <a:spLocks noGrp="1"/>
          </p:cNvSpPr>
          <p:nvPr>
            <p:ph type="subTitle" idx="1"/>
          </p:nvPr>
        </p:nvSpPr>
        <p:spPr>
          <a:xfrm>
            <a:off x="1256325" y="2455600"/>
            <a:ext cx="2688000" cy="573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400"/>
              <a:buNone/>
              <a:defRPr>
                <a:solidFill>
                  <a:schemeClr val="accent2"/>
                </a:solidFill>
                <a:latin typeface="Arial" panose="020B0604020202020204" pitchFamily="34" charset="0"/>
                <a:cs typeface="Arial" panose="020B0604020202020204" pitchFamily="34" charset="0"/>
              </a:defRPr>
            </a:lvl1pPr>
            <a:lvl2pPr lvl="1" rtl="0">
              <a:spcBef>
                <a:spcPts val="1600"/>
              </a:spcBef>
              <a:spcAft>
                <a:spcPts val="0"/>
              </a:spcAft>
              <a:buClr>
                <a:schemeClr val="accent2"/>
              </a:buClr>
              <a:buSzPts val="1400"/>
              <a:buNone/>
              <a:defRPr sz="1400">
                <a:solidFill>
                  <a:schemeClr val="accent2"/>
                </a:solidFill>
              </a:defRPr>
            </a:lvl2pPr>
            <a:lvl3pPr lvl="2" rtl="0">
              <a:spcBef>
                <a:spcPts val="1600"/>
              </a:spcBef>
              <a:spcAft>
                <a:spcPts val="0"/>
              </a:spcAft>
              <a:buClr>
                <a:schemeClr val="accent2"/>
              </a:buClr>
              <a:buSzPts val="1400"/>
              <a:buNone/>
              <a:defRPr sz="1400">
                <a:solidFill>
                  <a:schemeClr val="accent2"/>
                </a:solidFill>
              </a:defRPr>
            </a:lvl3pPr>
            <a:lvl4pPr lvl="3" rtl="0">
              <a:spcBef>
                <a:spcPts val="1600"/>
              </a:spcBef>
              <a:spcAft>
                <a:spcPts val="0"/>
              </a:spcAft>
              <a:buClr>
                <a:schemeClr val="accent2"/>
              </a:buClr>
              <a:buSzPts val="1400"/>
              <a:buNone/>
              <a:defRPr sz="1400">
                <a:solidFill>
                  <a:schemeClr val="accent2"/>
                </a:solidFill>
              </a:defRPr>
            </a:lvl4pPr>
            <a:lvl5pPr lvl="4" rtl="0">
              <a:spcBef>
                <a:spcPts val="1600"/>
              </a:spcBef>
              <a:spcAft>
                <a:spcPts val="0"/>
              </a:spcAft>
              <a:buClr>
                <a:schemeClr val="accent2"/>
              </a:buClr>
              <a:buSzPts val="1400"/>
              <a:buNone/>
              <a:defRPr sz="1400">
                <a:solidFill>
                  <a:schemeClr val="accent2"/>
                </a:solidFill>
              </a:defRPr>
            </a:lvl5pPr>
            <a:lvl6pPr lvl="5" rtl="0">
              <a:spcBef>
                <a:spcPts val="1600"/>
              </a:spcBef>
              <a:spcAft>
                <a:spcPts val="0"/>
              </a:spcAft>
              <a:buClr>
                <a:schemeClr val="accent2"/>
              </a:buClr>
              <a:buSzPts val="1400"/>
              <a:buNone/>
              <a:defRPr sz="1400">
                <a:solidFill>
                  <a:schemeClr val="accent2"/>
                </a:solidFill>
              </a:defRPr>
            </a:lvl6pPr>
            <a:lvl7pPr lvl="6" rtl="0">
              <a:spcBef>
                <a:spcPts val="1600"/>
              </a:spcBef>
              <a:spcAft>
                <a:spcPts val="0"/>
              </a:spcAft>
              <a:buClr>
                <a:schemeClr val="accent2"/>
              </a:buClr>
              <a:buSzPts val="1400"/>
              <a:buNone/>
              <a:defRPr sz="1400">
                <a:solidFill>
                  <a:schemeClr val="accent2"/>
                </a:solidFill>
              </a:defRPr>
            </a:lvl7pPr>
            <a:lvl8pPr lvl="7" rtl="0">
              <a:spcBef>
                <a:spcPts val="1600"/>
              </a:spcBef>
              <a:spcAft>
                <a:spcPts val="0"/>
              </a:spcAft>
              <a:buClr>
                <a:schemeClr val="accent2"/>
              </a:buClr>
              <a:buSzPts val="1400"/>
              <a:buNone/>
              <a:defRPr sz="1400">
                <a:solidFill>
                  <a:schemeClr val="accent2"/>
                </a:solidFill>
              </a:defRPr>
            </a:lvl8pPr>
            <a:lvl9pPr lvl="8" rtl="0">
              <a:spcBef>
                <a:spcPts val="1600"/>
              </a:spcBef>
              <a:spcAft>
                <a:spcPts val="1600"/>
              </a:spcAft>
              <a:buClr>
                <a:schemeClr val="accent2"/>
              </a:buClr>
              <a:buSzPts val="1400"/>
              <a:buNone/>
              <a:defRPr sz="1400">
                <a:solidFill>
                  <a:schemeClr val="accent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5"/>
        </a:solidFill>
        <a:effectLst/>
      </p:bgPr>
    </p:bg>
    <p:spTree>
      <p:nvGrpSpPr>
        <p:cNvPr id="1" name="Shape 286"/>
        <p:cNvGrpSpPr/>
        <p:nvPr/>
      </p:nvGrpSpPr>
      <p:grpSpPr>
        <a:xfrm>
          <a:off x="0" y="0"/>
          <a:ext cx="0" cy="0"/>
          <a:chOff x="0" y="0"/>
          <a:chExt cx="0" cy="0"/>
        </a:xfrm>
      </p:grpSpPr>
      <p:sp>
        <p:nvSpPr>
          <p:cNvPr id="287" name="Google Shape;287;p8"/>
          <p:cNvSpPr/>
          <p:nvPr/>
        </p:nvSpPr>
        <p:spPr>
          <a:xfrm flipH="1">
            <a:off x="77" y="-37211"/>
            <a:ext cx="5033661" cy="3076189"/>
          </a:xfrm>
          <a:custGeom>
            <a:avLst/>
            <a:gdLst/>
            <a:ahLst/>
            <a:cxnLst/>
            <a:rect l="l" t="t" r="r" b="b"/>
            <a:pathLst>
              <a:path w="51440" h="31437" extrusionOk="0">
                <a:moveTo>
                  <a:pt x="51440" y="0"/>
                </a:moveTo>
                <a:lnTo>
                  <a:pt x="2368" y="363"/>
                </a:lnTo>
                <a:cubicBezTo>
                  <a:pt x="4510" y="748"/>
                  <a:pt x="5991" y="2928"/>
                  <a:pt x="6168" y="5098"/>
                </a:cubicBezTo>
                <a:cubicBezTo>
                  <a:pt x="6344" y="7271"/>
                  <a:pt x="5483" y="9393"/>
                  <a:pt x="4409" y="11289"/>
                </a:cubicBezTo>
                <a:cubicBezTo>
                  <a:pt x="3336" y="13182"/>
                  <a:pt x="2032" y="14958"/>
                  <a:pt x="1187" y="16966"/>
                </a:cubicBezTo>
                <a:cubicBezTo>
                  <a:pt x="537" y="18519"/>
                  <a:pt x="173" y="20188"/>
                  <a:pt x="84" y="21870"/>
                </a:cubicBezTo>
                <a:cubicBezTo>
                  <a:pt x="0" y="23437"/>
                  <a:pt x="163" y="25047"/>
                  <a:pt x="807" y="26476"/>
                </a:cubicBezTo>
                <a:cubicBezTo>
                  <a:pt x="1977" y="29075"/>
                  <a:pt x="4662" y="30795"/>
                  <a:pt x="7473" y="31273"/>
                </a:cubicBezTo>
                <a:cubicBezTo>
                  <a:pt x="8126" y="31385"/>
                  <a:pt x="8784" y="31437"/>
                  <a:pt x="9443" y="31437"/>
                </a:cubicBezTo>
                <a:cubicBezTo>
                  <a:pt x="11619" y="31437"/>
                  <a:pt x="13800" y="30870"/>
                  <a:pt x="15816" y="30020"/>
                </a:cubicBezTo>
                <a:cubicBezTo>
                  <a:pt x="18444" y="28912"/>
                  <a:pt x="20842" y="27341"/>
                  <a:pt x="23264" y="25836"/>
                </a:cubicBezTo>
                <a:cubicBezTo>
                  <a:pt x="27830" y="23001"/>
                  <a:pt x="32557" y="20360"/>
                  <a:pt x="37631" y="18589"/>
                </a:cubicBezTo>
                <a:cubicBezTo>
                  <a:pt x="41456" y="17253"/>
                  <a:pt x="45503" y="16426"/>
                  <a:pt x="49545" y="16426"/>
                </a:cubicBezTo>
                <a:cubicBezTo>
                  <a:pt x="50177" y="16426"/>
                  <a:pt x="50809" y="16446"/>
                  <a:pt x="51440" y="16488"/>
                </a:cubicBezTo>
                <a:lnTo>
                  <a:pt x="514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rot="5400000" flipH="1">
            <a:off x="635597" y="2702607"/>
            <a:ext cx="1805387" cy="3076409"/>
          </a:xfrm>
          <a:custGeom>
            <a:avLst/>
            <a:gdLst/>
            <a:ahLst/>
            <a:cxnLst/>
            <a:rect l="l" t="t" r="r" b="b"/>
            <a:pathLst>
              <a:path w="20839" h="35510" extrusionOk="0">
                <a:moveTo>
                  <a:pt x="1" y="1"/>
                </a:moveTo>
                <a:lnTo>
                  <a:pt x="1" y="35510"/>
                </a:lnTo>
                <a:cubicBezTo>
                  <a:pt x="405" y="33962"/>
                  <a:pt x="1953" y="32416"/>
                  <a:pt x="2970" y="31699"/>
                </a:cubicBezTo>
                <a:cubicBezTo>
                  <a:pt x="5126" y="30183"/>
                  <a:pt x="7328" y="28954"/>
                  <a:pt x="9733" y="27857"/>
                </a:cubicBezTo>
                <a:cubicBezTo>
                  <a:pt x="12107" y="26774"/>
                  <a:pt x="14522" y="25697"/>
                  <a:pt x="16572" y="24078"/>
                </a:cubicBezTo>
                <a:cubicBezTo>
                  <a:pt x="19081" y="22095"/>
                  <a:pt x="20838" y="19156"/>
                  <a:pt x="20797" y="15889"/>
                </a:cubicBezTo>
                <a:cubicBezTo>
                  <a:pt x="20773" y="13947"/>
                  <a:pt x="20064" y="12000"/>
                  <a:pt x="18735" y="10588"/>
                </a:cubicBezTo>
                <a:cubicBezTo>
                  <a:pt x="16768" y="8504"/>
                  <a:pt x="14076" y="8061"/>
                  <a:pt x="11457" y="7303"/>
                </a:cubicBezTo>
                <a:cubicBezTo>
                  <a:pt x="8618" y="6483"/>
                  <a:pt x="5694" y="5548"/>
                  <a:pt x="3101" y="4091"/>
                </a:cubicBezTo>
                <a:cubicBezTo>
                  <a:pt x="1651" y="3278"/>
                  <a:pt x="610" y="166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flipH="1">
            <a:off x="4900865" y="2874835"/>
            <a:ext cx="4243207" cy="2268677"/>
          </a:xfrm>
          <a:custGeom>
            <a:avLst/>
            <a:gdLst/>
            <a:ahLst/>
            <a:cxnLst/>
            <a:rect l="l" t="t" r="r" b="b"/>
            <a:pathLst>
              <a:path w="36725" h="19635" extrusionOk="0">
                <a:moveTo>
                  <a:pt x="16954" y="1"/>
                </a:moveTo>
                <a:cubicBezTo>
                  <a:pt x="16286" y="1"/>
                  <a:pt x="15614" y="74"/>
                  <a:pt x="14952" y="171"/>
                </a:cubicBezTo>
                <a:cubicBezTo>
                  <a:pt x="12377" y="548"/>
                  <a:pt x="9854" y="1265"/>
                  <a:pt x="7265" y="1521"/>
                </a:cubicBezTo>
                <a:cubicBezTo>
                  <a:pt x="6695" y="1577"/>
                  <a:pt x="6117" y="1609"/>
                  <a:pt x="5539" y="1609"/>
                </a:cubicBezTo>
                <a:cubicBezTo>
                  <a:pt x="3597" y="1609"/>
                  <a:pt x="1654" y="1252"/>
                  <a:pt x="1" y="281"/>
                </a:cubicBezTo>
                <a:lnTo>
                  <a:pt x="1" y="19635"/>
                </a:lnTo>
                <a:lnTo>
                  <a:pt x="36475" y="19631"/>
                </a:lnTo>
                <a:cubicBezTo>
                  <a:pt x="36475" y="19632"/>
                  <a:pt x="36475" y="19633"/>
                  <a:pt x="36475" y="19633"/>
                </a:cubicBezTo>
                <a:cubicBezTo>
                  <a:pt x="36487" y="19633"/>
                  <a:pt x="36711" y="18885"/>
                  <a:pt x="36714" y="18403"/>
                </a:cubicBezTo>
                <a:cubicBezTo>
                  <a:pt x="36724" y="16226"/>
                  <a:pt x="35596" y="14139"/>
                  <a:pt x="33976" y="12689"/>
                </a:cubicBezTo>
                <a:cubicBezTo>
                  <a:pt x="32353" y="11239"/>
                  <a:pt x="30277" y="10373"/>
                  <a:pt x="28159" y="9882"/>
                </a:cubicBezTo>
                <a:cubicBezTo>
                  <a:pt x="26487" y="9495"/>
                  <a:pt x="24618" y="9245"/>
                  <a:pt x="23486" y="7958"/>
                </a:cubicBezTo>
                <a:cubicBezTo>
                  <a:pt x="21967" y="6231"/>
                  <a:pt x="22458" y="3375"/>
                  <a:pt x="20995" y="1597"/>
                </a:cubicBezTo>
                <a:cubicBezTo>
                  <a:pt x="20309" y="759"/>
                  <a:pt x="19257" y="278"/>
                  <a:pt x="18188" y="98"/>
                </a:cubicBezTo>
                <a:cubicBezTo>
                  <a:pt x="17780" y="29"/>
                  <a:pt x="17367" y="1"/>
                  <a:pt x="16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rot="-6414670">
            <a:off x="7589359" y="3083166"/>
            <a:ext cx="2361558" cy="1514531"/>
          </a:xfrm>
          <a:custGeom>
            <a:avLst/>
            <a:gdLst/>
            <a:ahLst/>
            <a:cxnLst/>
            <a:rect l="l" t="t" r="r" b="b"/>
            <a:pathLst>
              <a:path w="51816" h="33231" extrusionOk="0">
                <a:moveTo>
                  <a:pt x="29827" y="0"/>
                </a:moveTo>
                <a:cubicBezTo>
                  <a:pt x="29615" y="0"/>
                  <a:pt x="29401" y="5"/>
                  <a:pt x="29189" y="14"/>
                </a:cubicBezTo>
                <a:cubicBezTo>
                  <a:pt x="28999" y="23"/>
                  <a:pt x="28852" y="181"/>
                  <a:pt x="28860" y="370"/>
                </a:cubicBezTo>
                <a:cubicBezTo>
                  <a:pt x="28867" y="555"/>
                  <a:pt x="29018" y="697"/>
                  <a:pt x="29201" y="697"/>
                </a:cubicBezTo>
                <a:cubicBezTo>
                  <a:pt x="29206" y="697"/>
                  <a:pt x="29210" y="697"/>
                  <a:pt x="29217" y="695"/>
                </a:cubicBezTo>
                <a:cubicBezTo>
                  <a:pt x="29422" y="687"/>
                  <a:pt x="29623" y="683"/>
                  <a:pt x="29825" y="683"/>
                </a:cubicBezTo>
                <a:lnTo>
                  <a:pt x="29886" y="683"/>
                </a:lnTo>
                <a:cubicBezTo>
                  <a:pt x="30073" y="683"/>
                  <a:pt x="30225" y="532"/>
                  <a:pt x="30226" y="344"/>
                </a:cubicBezTo>
                <a:cubicBezTo>
                  <a:pt x="30230" y="155"/>
                  <a:pt x="30077" y="2"/>
                  <a:pt x="29887" y="0"/>
                </a:cubicBezTo>
                <a:close/>
                <a:moveTo>
                  <a:pt x="31251" y="67"/>
                </a:moveTo>
                <a:cubicBezTo>
                  <a:pt x="31077" y="67"/>
                  <a:pt x="30927" y="199"/>
                  <a:pt x="30911" y="376"/>
                </a:cubicBezTo>
                <a:cubicBezTo>
                  <a:pt x="30894" y="563"/>
                  <a:pt x="31031" y="730"/>
                  <a:pt x="31220" y="748"/>
                </a:cubicBezTo>
                <a:cubicBezTo>
                  <a:pt x="31441" y="770"/>
                  <a:pt x="31664" y="793"/>
                  <a:pt x="31884" y="824"/>
                </a:cubicBezTo>
                <a:cubicBezTo>
                  <a:pt x="31900" y="826"/>
                  <a:pt x="31916" y="826"/>
                  <a:pt x="31930" y="826"/>
                </a:cubicBezTo>
                <a:cubicBezTo>
                  <a:pt x="32098" y="826"/>
                  <a:pt x="32246" y="702"/>
                  <a:pt x="32268" y="530"/>
                </a:cubicBezTo>
                <a:cubicBezTo>
                  <a:pt x="32295" y="344"/>
                  <a:pt x="32162" y="172"/>
                  <a:pt x="31977" y="146"/>
                </a:cubicBezTo>
                <a:cubicBezTo>
                  <a:pt x="31745" y="115"/>
                  <a:pt x="31516" y="89"/>
                  <a:pt x="31283" y="68"/>
                </a:cubicBezTo>
                <a:cubicBezTo>
                  <a:pt x="31272" y="67"/>
                  <a:pt x="31262" y="67"/>
                  <a:pt x="31251" y="67"/>
                </a:cubicBezTo>
                <a:close/>
                <a:moveTo>
                  <a:pt x="27841" y="133"/>
                </a:moveTo>
                <a:cubicBezTo>
                  <a:pt x="27827" y="133"/>
                  <a:pt x="27812" y="134"/>
                  <a:pt x="27797" y="136"/>
                </a:cubicBezTo>
                <a:cubicBezTo>
                  <a:pt x="27567" y="165"/>
                  <a:pt x="27338" y="200"/>
                  <a:pt x="27107" y="240"/>
                </a:cubicBezTo>
                <a:cubicBezTo>
                  <a:pt x="26921" y="271"/>
                  <a:pt x="26794" y="449"/>
                  <a:pt x="26827" y="635"/>
                </a:cubicBezTo>
                <a:cubicBezTo>
                  <a:pt x="26855" y="801"/>
                  <a:pt x="27001" y="920"/>
                  <a:pt x="27164" y="920"/>
                </a:cubicBezTo>
                <a:cubicBezTo>
                  <a:pt x="27183" y="920"/>
                  <a:pt x="27200" y="918"/>
                  <a:pt x="27223" y="914"/>
                </a:cubicBezTo>
                <a:cubicBezTo>
                  <a:pt x="27446" y="876"/>
                  <a:pt x="27668" y="843"/>
                  <a:pt x="27887" y="814"/>
                </a:cubicBezTo>
                <a:cubicBezTo>
                  <a:pt x="28073" y="788"/>
                  <a:pt x="28207" y="615"/>
                  <a:pt x="28181" y="428"/>
                </a:cubicBezTo>
                <a:cubicBezTo>
                  <a:pt x="28157" y="257"/>
                  <a:pt x="28009" y="133"/>
                  <a:pt x="27841" y="133"/>
                </a:cubicBezTo>
                <a:close/>
                <a:moveTo>
                  <a:pt x="33276" y="382"/>
                </a:moveTo>
                <a:cubicBezTo>
                  <a:pt x="33118" y="382"/>
                  <a:pt x="32976" y="490"/>
                  <a:pt x="32941" y="650"/>
                </a:cubicBezTo>
                <a:cubicBezTo>
                  <a:pt x="32901" y="834"/>
                  <a:pt x="33016" y="1017"/>
                  <a:pt x="33202" y="1059"/>
                </a:cubicBezTo>
                <a:cubicBezTo>
                  <a:pt x="33421" y="1109"/>
                  <a:pt x="33638" y="1161"/>
                  <a:pt x="33854" y="1217"/>
                </a:cubicBezTo>
                <a:cubicBezTo>
                  <a:pt x="33881" y="1224"/>
                  <a:pt x="33911" y="1227"/>
                  <a:pt x="33940" y="1227"/>
                </a:cubicBezTo>
                <a:cubicBezTo>
                  <a:pt x="34092" y="1227"/>
                  <a:pt x="34229" y="1126"/>
                  <a:pt x="34271" y="972"/>
                </a:cubicBezTo>
                <a:cubicBezTo>
                  <a:pt x="34318" y="789"/>
                  <a:pt x="34210" y="602"/>
                  <a:pt x="34027" y="555"/>
                </a:cubicBezTo>
                <a:cubicBezTo>
                  <a:pt x="33801" y="494"/>
                  <a:pt x="33575" y="440"/>
                  <a:pt x="33350" y="390"/>
                </a:cubicBezTo>
                <a:cubicBezTo>
                  <a:pt x="33325" y="384"/>
                  <a:pt x="33300" y="382"/>
                  <a:pt x="33276" y="382"/>
                </a:cubicBezTo>
                <a:close/>
                <a:moveTo>
                  <a:pt x="25825" y="513"/>
                </a:moveTo>
                <a:cubicBezTo>
                  <a:pt x="25798" y="513"/>
                  <a:pt x="25770" y="517"/>
                  <a:pt x="25742" y="523"/>
                </a:cubicBezTo>
                <a:cubicBezTo>
                  <a:pt x="25516" y="581"/>
                  <a:pt x="25294" y="640"/>
                  <a:pt x="25070" y="704"/>
                </a:cubicBezTo>
                <a:cubicBezTo>
                  <a:pt x="24889" y="756"/>
                  <a:pt x="24785" y="947"/>
                  <a:pt x="24837" y="1128"/>
                </a:cubicBezTo>
                <a:cubicBezTo>
                  <a:pt x="24880" y="1278"/>
                  <a:pt x="25018" y="1375"/>
                  <a:pt x="25165" y="1375"/>
                </a:cubicBezTo>
                <a:cubicBezTo>
                  <a:pt x="25195" y="1375"/>
                  <a:pt x="25228" y="1372"/>
                  <a:pt x="25261" y="1363"/>
                </a:cubicBezTo>
                <a:cubicBezTo>
                  <a:pt x="25475" y="1299"/>
                  <a:pt x="25692" y="1243"/>
                  <a:pt x="25907" y="1189"/>
                </a:cubicBezTo>
                <a:cubicBezTo>
                  <a:pt x="26090" y="1144"/>
                  <a:pt x="26203" y="956"/>
                  <a:pt x="26158" y="774"/>
                </a:cubicBezTo>
                <a:cubicBezTo>
                  <a:pt x="26119" y="618"/>
                  <a:pt x="25980" y="513"/>
                  <a:pt x="25825" y="513"/>
                </a:cubicBezTo>
                <a:close/>
                <a:moveTo>
                  <a:pt x="35246" y="945"/>
                </a:moveTo>
                <a:cubicBezTo>
                  <a:pt x="35104" y="945"/>
                  <a:pt x="34974" y="1033"/>
                  <a:pt x="34924" y="1173"/>
                </a:cubicBezTo>
                <a:cubicBezTo>
                  <a:pt x="34860" y="1352"/>
                  <a:pt x="34954" y="1547"/>
                  <a:pt x="35133" y="1610"/>
                </a:cubicBezTo>
                <a:cubicBezTo>
                  <a:pt x="35343" y="1684"/>
                  <a:pt x="35552" y="1763"/>
                  <a:pt x="35760" y="1844"/>
                </a:cubicBezTo>
                <a:cubicBezTo>
                  <a:pt x="35802" y="1860"/>
                  <a:pt x="35845" y="1869"/>
                  <a:pt x="35887" y="1869"/>
                </a:cubicBezTo>
                <a:cubicBezTo>
                  <a:pt x="36023" y="1869"/>
                  <a:pt x="36151" y="1787"/>
                  <a:pt x="36205" y="1651"/>
                </a:cubicBezTo>
                <a:cubicBezTo>
                  <a:pt x="36275" y="1476"/>
                  <a:pt x="36189" y="1278"/>
                  <a:pt x="36014" y="1208"/>
                </a:cubicBezTo>
                <a:cubicBezTo>
                  <a:pt x="35797" y="1123"/>
                  <a:pt x="35579" y="1041"/>
                  <a:pt x="35360" y="965"/>
                </a:cubicBezTo>
                <a:cubicBezTo>
                  <a:pt x="35322" y="952"/>
                  <a:pt x="35284" y="945"/>
                  <a:pt x="35246" y="945"/>
                </a:cubicBezTo>
                <a:close/>
                <a:moveTo>
                  <a:pt x="23868" y="1127"/>
                </a:moveTo>
                <a:cubicBezTo>
                  <a:pt x="23828" y="1127"/>
                  <a:pt x="23787" y="1134"/>
                  <a:pt x="23747" y="1149"/>
                </a:cubicBezTo>
                <a:cubicBezTo>
                  <a:pt x="23526" y="1234"/>
                  <a:pt x="23307" y="1323"/>
                  <a:pt x="23099" y="1415"/>
                </a:cubicBezTo>
                <a:cubicBezTo>
                  <a:pt x="22925" y="1491"/>
                  <a:pt x="22847" y="1691"/>
                  <a:pt x="22923" y="1865"/>
                </a:cubicBezTo>
                <a:cubicBezTo>
                  <a:pt x="22979" y="1992"/>
                  <a:pt x="23104" y="2068"/>
                  <a:pt x="23236" y="2068"/>
                </a:cubicBezTo>
                <a:cubicBezTo>
                  <a:pt x="23281" y="2068"/>
                  <a:pt x="23330" y="2060"/>
                  <a:pt x="23375" y="2041"/>
                </a:cubicBezTo>
                <a:cubicBezTo>
                  <a:pt x="23575" y="1950"/>
                  <a:pt x="23782" y="1867"/>
                  <a:pt x="23992" y="1787"/>
                </a:cubicBezTo>
                <a:cubicBezTo>
                  <a:pt x="24168" y="1719"/>
                  <a:pt x="24255" y="1521"/>
                  <a:pt x="24187" y="1345"/>
                </a:cubicBezTo>
                <a:cubicBezTo>
                  <a:pt x="24136" y="1210"/>
                  <a:pt x="24006" y="1127"/>
                  <a:pt x="23868" y="1127"/>
                </a:cubicBezTo>
                <a:close/>
                <a:moveTo>
                  <a:pt x="37138" y="1739"/>
                </a:moveTo>
                <a:cubicBezTo>
                  <a:pt x="37011" y="1739"/>
                  <a:pt x="36889" y="1809"/>
                  <a:pt x="36829" y="1929"/>
                </a:cubicBezTo>
                <a:cubicBezTo>
                  <a:pt x="36747" y="2100"/>
                  <a:pt x="36815" y="2305"/>
                  <a:pt x="36985" y="2388"/>
                </a:cubicBezTo>
                <a:cubicBezTo>
                  <a:pt x="37185" y="2486"/>
                  <a:pt x="37385" y="2588"/>
                  <a:pt x="37582" y="2694"/>
                </a:cubicBezTo>
                <a:cubicBezTo>
                  <a:pt x="37634" y="2722"/>
                  <a:pt x="37689" y="2736"/>
                  <a:pt x="37743" y="2736"/>
                </a:cubicBezTo>
                <a:cubicBezTo>
                  <a:pt x="37865" y="2736"/>
                  <a:pt x="37983" y="2670"/>
                  <a:pt x="38046" y="2555"/>
                </a:cubicBezTo>
                <a:cubicBezTo>
                  <a:pt x="38134" y="2390"/>
                  <a:pt x="38073" y="2181"/>
                  <a:pt x="37907" y="2093"/>
                </a:cubicBezTo>
                <a:cubicBezTo>
                  <a:pt x="37703" y="1982"/>
                  <a:pt x="37496" y="1876"/>
                  <a:pt x="37288" y="1773"/>
                </a:cubicBezTo>
                <a:cubicBezTo>
                  <a:pt x="37239" y="1750"/>
                  <a:pt x="37188" y="1739"/>
                  <a:pt x="37138" y="1739"/>
                </a:cubicBezTo>
                <a:close/>
                <a:moveTo>
                  <a:pt x="22014" y="1997"/>
                </a:moveTo>
                <a:cubicBezTo>
                  <a:pt x="21956" y="1997"/>
                  <a:pt x="21898" y="2012"/>
                  <a:pt x="21846" y="2042"/>
                </a:cubicBezTo>
                <a:cubicBezTo>
                  <a:pt x="21639" y="2161"/>
                  <a:pt x="21437" y="2284"/>
                  <a:pt x="21244" y="2409"/>
                </a:cubicBezTo>
                <a:cubicBezTo>
                  <a:pt x="21084" y="2513"/>
                  <a:pt x="21041" y="2725"/>
                  <a:pt x="21144" y="2884"/>
                </a:cubicBezTo>
                <a:cubicBezTo>
                  <a:pt x="21210" y="2983"/>
                  <a:pt x="21319" y="3038"/>
                  <a:pt x="21430" y="3038"/>
                </a:cubicBezTo>
                <a:cubicBezTo>
                  <a:pt x="21493" y="3038"/>
                  <a:pt x="21559" y="3021"/>
                  <a:pt x="21616" y="2983"/>
                </a:cubicBezTo>
                <a:cubicBezTo>
                  <a:pt x="21799" y="2864"/>
                  <a:pt x="21988" y="2748"/>
                  <a:pt x="22185" y="2639"/>
                </a:cubicBezTo>
                <a:cubicBezTo>
                  <a:pt x="22350" y="2545"/>
                  <a:pt x="22405" y="2336"/>
                  <a:pt x="22311" y="2171"/>
                </a:cubicBezTo>
                <a:cubicBezTo>
                  <a:pt x="22249" y="2060"/>
                  <a:pt x="22133" y="1997"/>
                  <a:pt x="22014" y="1997"/>
                </a:cubicBezTo>
                <a:close/>
                <a:moveTo>
                  <a:pt x="38923" y="2746"/>
                </a:moveTo>
                <a:cubicBezTo>
                  <a:pt x="38811" y="2746"/>
                  <a:pt x="38700" y="2801"/>
                  <a:pt x="38635" y="2903"/>
                </a:cubicBezTo>
                <a:cubicBezTo>
                  <a:pt x="38531" y="3061"/>
                  <a:pt x="38576" y="3275"/>
                  <a:pt x="38734" y="3377"/>
                </a:cubicBezTo>
                <a:cubicBezTo>
                  <a:pt x="38922" y="3497"/>
                  <a:pt x="39106" y="3624"/>
                  <a:pt x="39288" y="3753"/>
                </a:cubicBezTo>
                <a:cubicBezTo>
                  <a:pt x="39349" y="3796"/>
                  <a:pt x="39419" y="3815"/>
                  <a:pt x="39486" y="3815"/>
                </a:cubicBezTo>
                <a:cubicBezTo>
                  <a:pt x="39592" y="3815"/>
                  <a:pt x="39698" y="3765"/>
                  <a:pt x="39768" y="3667"/>
                </a:cubicBezTo>
                <a:cubicBezTo>
                  <a:pt x="39877" y="3513"/>
                  <a:pt x="39841" y="3301"/>
                  <a:pt x="39686" y="3191"/>
                </a:cubicBezTo>
                <a:cubicBezTo>
                  <a:pt x="39495" y="3057"/>
                  <a:pt x="39304" y="2927"/>
                  <a:pt x="39108" y="2800"/>
                </a:cubicBezTo>
                <a:cubicBezTo>
                  <a:pt x="39051" y="2764"/>
                  <a:pt x="38987" y="2746"/>
                  <a:pt x="38923" y="2746"/>
                </a:cubicBezTo>
                <a:close/>
                <a:moveTo>
                  <a:pt x="20335" y="3174"/>
                </a:moveTo>
                <a:cubicBezTo>
                  <a:pt x="20256" y="3174"/>
                  <a:pt x="20176" y="3202"/>
                  <a:pt x="20111" y="3257"/>
                </a:cubicBezTo>
                <a:cubicBezTo>
                  <a:pt x="19941" y="3405"/>
                  <a:pt x="19764" y="3563"/>
                  <a:pt x="19593" y="3728"/>
                </a:cubicBezTo>
                <a:cubicBezTo>
                  <a:pt x="19456" y="3859"/>
                  <a:pt x="19451" y="4074"/>
                  <a:pt x="19581" y="4211"/>
                </a:cubicBezTo>
                <a:cubicBezTo>
                  <a:pt x="19649" y="4283"/>
                  <a:pt x="19741" y="4317"/>
                  <a:pt x="19830" y="4317"/>
                </a:cubicBezTo>
                <a:cubicBezTo>
                  <a:pt x="19917" y="4317"/>
                  <a:pt x="20002" y="4284"/>
                  <a:pt x="20066" y="4224"/>
                </a:cubicBezTo>
                <a:cubicBezTo>
                  <a:pt x="20228" y="4067"/>
                  <a:pt x="20394" y="3918"/>
                  <a:pt x="20558" y="3777"/>
                </a:cubicBezTo>
                <a:cubicBezTo>
                  <a:pt x="20700" y="3652"/>
                  <a:pt x="20718" y="3438"/>
                  <a:pt x="20594" y="3294"/>
                </a:cubicBezTo>
                <a:cubicBezTo>
                  <a:pt x="20527" y="3215"/>
                  <a:pt x="20431" y="3174"/>
                  <a:pt x="20335" y="3174"/>
                </a:cubicBezTo>
                <a:close/>
                <a:moveTo>
                  <a:pt x="40569" y="3962"/>
                </a:moveTo>
                <a:cubicBezTo>
                  <a:pt x="40471" y="3962"/>
                  <a:pt x="40375" y="4003"/>
                  <a:pt x="40307" y="4085"/>
                </a:cubicBezTo>
                <a:cubicBezTo>
                  <a:pt x="40189" y="4231"/>
                  <a:pt x="40206" y="4446"/>
                  <a:pt x="40350" y="4568"/>
                </a:cubicBezTo>
                <a:cubicBezTo>
                  <a:pt x="40522" y="4710"/>
                  <a:pt x="40689" y="4858"/>
                  <a:pt x="40854" y="5007"/>
                </a:cubicBezTo>
                <a:cubicBezTo>
                  <a:pt x="40920" y="5066"/>
                  <a:pt x="41002" y="5098"/>
                  <a:pt x="41085" y="5098"/>
                </a:cubicBezTo>
                <a:cubicBezTo>
                  <a:pt x="41179" y="5098"/>
                  <a:pt x="41270" y="5060"/>
                  <a:pt x="41339" y="4981"/>
                </a:cubicBezTo>
                <a:cubicBezTo>
                  <a:pt x="41466" y="4842"/>
                  <a:pt x="41454" y="4625"/>
                  <a:pt x="41315" y="4500"/>
                </a:cubicBezTo>
                <a:cubicBezTo>
                  <a:pt x="41144" y="4343"/>
                  <a:pt x="40967" y="4191"/>
                  <a:pt x="40790" y="4041"/>
                </a:cubicBezTo>
                <a:cubicBezTo>
                  <a:pt x="40725" y="3988"/>
                  <a:pt x="40647" y="3962"/>
                  <a:pt x="40569" y="3962"/>
                </a:cubicBezTo>
                <a:close/>
                <a:moveTo>
                  <a:pt x="385" y="3950"/>
                </a:moveTo>
                <a:cubicBezTo>
                  <a:pt x="349" y="3950"/>
                  <a:pt x="312" y="3956"/>
                  <a:pt x="275" y="3968"/>
                </a:cubicBezTo>
                <a:cubicBezTo>
                  <a:pt x="96" y="4029"/>
                  <a:pt x="1" y="4224"/>
                  <a:pt x="62" y="4403"/>
                </a:cubicBezTo>
                <a:cubicBezTo>
                  <a:pt x="138" y="4622"/>
                  <a:pt x="216" y="4841"/>
                  <a:pt x="301" y="5058"/>
                </a:cubicBezTo>
                <a:cubicBezTo>
                  <a:pt x="354" y="5195"/>
                  <a:pt x="484" y="5277"/>
                  <a:pt x="619" y="5277"/>
                </a:cubicBezTo>
                <a:cubicBezTo>
                  <a:pt x="661" y="5277"/>
                  <a:pt x="703" y="5268"/>
                  <a:pt x="741" y="5254"/>
                </a:cubicBezTo>
                <a:cubicBezTo>
                  <a:pt x="917" y="5185"/>
                  <a:pt x="1004" y="4987"/>
                  <a:pt x="938" y="4811"/>
                </a:cubicBezTo>
                <a:cubicBezTo>
                  <a:pt x="856" y="4602"/>
                  <a:pt x="781" y="4390"/>
                  <a:pt x="710" y="4180"/>
                </a:cubicBezTo>
                <a:cubicBezTo>
                  <a:pt x="661" y="4039"/>
                  <a:pt x="527" y="3950"/>
                  <a:pt x="385" y="3950"/>
                </a:cubicBezTo>
                <a:close/>
                <a:moveTo>
                  <a:pt x="18886" y="4620"/>
                </a:moveTo>
                <a:cubicBezTo>
                  <a:pt x="18792" y="4620"/>
                  <a:pt x="18698" y="4659"/>
                  <a:pt x="18630" y="4735"/>
                </a:cubicBezTo>
                <a:cubicBezTo>
                  <a:pt x="18477" y="4908"/>
                  <a:pt x="18326" y="5082"/>
                  <a:pt x="18179" y="5259"/>
                </a:cubicBezTo>
                <a:cubicBezTo>
                  <a:pt x="18057" y="5405"/>
                  <a:pt x="18074" y="5621"/>
                  <a:pt x="18220" y="5743"/>
                </a:cubicBezTo>
                <a:cubicBezTo>
                  <a:pt x="18283" y="5796"/>
                  <a:pt x="18361" y="5823"/>
                  <a:pt x="18439" y="5823"/>
                </a:cubicBezTo>
                <a:cubicBezTo>
                  <a:pt x="18537" y="5823"/>
                  <a:pt x="18634" y="5781"/>
                  <a:pt x="18702" y="5699"/>
                </a:cubicBezTo>
                <a:cubicBezTo>
                  <a:pt x="18846" y="5527"/>
                  <a:pt x="18990" y="5355"/>
                  <a:pt x="19141" y="5188"/>
                </a:cubicBezTo>
                <a:cubicBezTo>
                  <a:pt x="19266" y="5047"/>
                  <a:pt x="19254" y="4832"/>
                  <a:pt x="19112" y="4707"/>
                </a:cubicBezTo>
                <a:cubicBezTo>
                  <a:pt x="19047" y="4648"/>
                  <a:pt x="18966" y="4620"/>
                  <a:pt x="18886" y="4620"/>
                </a:cubicBezTo>
                <a:close/>
                <a:moveTo>
                  <a:pt x="42056" y="5375"/>
                </a:moveTo>
                <a:cubicBezTo>
                  <a:pt x="41973" y="5375"/>
                  <a:pt x="41890" y="5405"/>
                  <a:pt x="41824" y="5466"/>
                </a:cubicBezTo>
                <a:cubicBezTo>
                  <a:pt x="41687" y="5595"/>
                  <a:pt x="41678" y="5810"/>
                  <a:pt x="41807" y="5949"/>
                </a:cubicBezTo>
                <a:cubicBezTo>
                  <a:pt x="41958" y="6111"/>
                  <a:pt x="42106" y="6280"/>
                  <a:pt x="42250" y="6448"/>
                </a:cubicBezTo>
                <a:cubicBezTo>
                  <a:pt x="42318" y="6528"/>
                  <a:pt x="42413" y="6570"/>
                  <a:pt x="42511" y="6570"/>
                </a:cubicBezTo>
                <a:cubicBezTo>
                  <a:pt x="42589" y="6570"/>
                  <a:pt x="42667" y="6544"/>
                  <a:pt x="42730" y="6492"/>
                </a:cubicBezTo>
                <a:cubicBezTo>
                  <a:pt x="42874" y="6370"/>
                  <a:pt x="42891" y="6153"/>
                  <a:pt x="42769" y="6010"/>
                </a:cubicBezTo>
                <a:cubicBezTo>
                  <a:pt x="42618" y="5831"/>
                  <a:pt x="42465" y="5656"/>
                  <a:pt x="42305" y="5485"/>
                </a:cubicBezTo>
                <a:cubicBezTo>
                  <a:pt x="42239" y="5412"/>
                  <a:pt x="42147" y="5375"/>
                  <a:pt x="42056" y="5375"/>
                </a:cubicBezTo>
                <a:close/>
                <a:moveTo>
                  <a:pt x="1169" y="5846"/>
                </a:moveTo>
                <a:cubicBezTo>
                  <a:pt x="1118" y="5846"/>
                  <a:pt x="1066" y="5858"/>
                  <a:pt x="1017" y="5882"/>
                </a:cubicBezTo>
                <a:cubicBezTo>
                  <a:pt x="849" y="5963"/>
                  <a:pt x="779" y="6168"/>
                  <a:pt x="861" y="6337"/>
                </a:cubicBezTo>
                <a:cubicBezTo>
                  <a:pt x="964" y="6549"/>
                  <a:pt x="1070" y="6754"/>
                  <a:pt x="1181" y="6959"/>
                </a:cubicBezTo>
                <a:cubicBezTo>
                  <a:pt x="1242" y="7072"/>
                  <a:pt x="1358" y="7136"/>
                  <a:pt x="1480" y="7136"/>
                </a:cubicBezTo>
                <a:cubicBezTo>
                  <a:pt x="1537" y="7136"/>
                  <a:pt x="1591" y="7124"/>
                  <a:pt x="1643" y="7096"/>
                </a:cubicBezTo>
                <a:cubicBezTo>
                  <a:pt x="1808" y="7006"/>
                  <a:pt x="1869" y="6798"/>
                  <a:pt x="1780" y="6632"/>
                </a:cubicBezTo>
                <a:cubicBezTo>
                  <a:pt x="1674" y="6438"/>
                  <a:pt x="1572" y="6238"/>
                  <a:pt x="1475" y="6038"/>
                </a:cubicBezTo>
                <a:cubicBezTo>
                  <a:pt x="1415" y="5917"/>
                  <a:pt x="1295" y="5846"/>
                  <a:pt x="1169" y="5846"/>
                </a:cubicBezTo>
                <a:close/>
                <a:moveTo>
                  <a:pt x="17579" y="6203"/>
                </a:moveTo>
                <a:cubicBezTo>
                  <a:pt x="17479" y="6203"/>
                  <a:pt x="17379" y="6247"/>
                  <a:pt x="17311" y="6332"/>
                </a:cubicBezTo>
                <a:lnTo>
                  <a:pt x="16885" y="6865"/>
                </a:lnTo>
                <a:cubicBezTo>
                  <a:pt x="16769" y="7013"/>
                  <a:pt x="16792" y="7229"/>
                  <a:pt x="16939" y="7345"/>
                </a:cubicBezTo>
                <a:cubicBezTo>
                  <a:pt x="17004" y="7395"/>
                  <a:pt x="17078" y="7420"/>
                  <a:pt x="17153" y="7420"/>
                </a:cubicBezTo>
                <a:cubicBezTo>
                  <a:pt x="17252" y="7420"/>
                  <a:pt x="17353" y="7375"/>
                  <a:pt x="17421" y="7291"/>
                </a:cubicBezTo>
                <a:lnTo>
                  <a:pt x="17845" y="6758"/>
                </a:lnTo>
                <a:cubicBezTo>
                  <a:pt x="17963" y="6610"/>
                  <a:pt x="17939" y="6394"/>
                  <a:pt x="17791" y="6276"/>
                </a:cubicBezTo>
                <a:cubicBezTo>
                  <a:pt x="17728" y="6227"/>
                  <a:pt x="17654" y="6203"/>
                  <a:pt x="17579" y="6203"/>
                </a:cubicBezTo>
                <a:close/>
                <a:moveTo>
                  <a:pt x="43337" y="6976"/>
                </a:moveTo>
                <a:cubicBezTo>
                  <a:pt x="43271" y="6976"/>
                  <a:pt x="43204" y="6995"/>
                  <a:pt x="43145" y="7036"/>
                </a:cubicBezTo>
                <a:cubicBezTo>
                  <a:pt x="42988" y="7140"/>
                  <a:pt x="42947" y="7352"/>
                  <a:pt x="43053" y="7508"/>
                </a:cubicBezTo>
                <a:cubicBezTo>
                  <a:pt x="43178" y="7689"/>
                  <a:pt x="43296" y="7879"/>
                  <a:pt x="43413" y="8070"/>
                </a:cubicBezTo>
                <a:cubicBezTo>
                  <a:pt x="43475" y="8176"/>
                  <a:pt x="43590" y="8235"/>
                  <a:pt x="43705" y="8235"/>
                </a:cubicBezTo>
                <a:cubicBezTo>
                  <a:pt x="43765" y="8235"/>
                  <a:pt x="43826" y="8217"/>
                  <a:pt x="43882" y="8188"/>
                </a:cubicBezTo>
                <a:cubicBezTo>
                  <a:pt x="44042" y="8091"/>
                  <a:pt x="44096" y="7882"/>
                  <a:pt x="43998" y="7719"/>
                </a:cubicBezTo>
                <a:cubicBezTo>
                  <a:pt x="43877" y="7515"/>
                  <a:pt x="43748" y="7317"/>
                  <a:pt x="43621" y="7126"/>
                </a:cubicBezTo>
                <a:cubicBezTo>
                  <a:pt x="43554" y="7029"/>
                  <a:pt x="43446" y="6976"/>
                  <a:pt x="43337" y="6976"/>
                </a:cubicBezTo>
                <a:close/>
                <a:moveTo>
                  <a:pt x="2187" y="7623"/>
                </a:moveTo>
                <a:cubicBezTo>
                  <a:pt x="2122" y="7623"/>
                  <a:pt x="2056" y="7642"/>
                  <a:pt x="1998" y="7680"/>
                </a:cubicBezTo>
                <a:cubicBezTo>
                  <a:pt x="1841" y="7785"/>
                  <a:pt x="1800" y="7997"/>
                  <a:pt x="1904" y="8153"/>
                </a:cubicBezTo>
                <a:cubicBezTo>
                  <a:pt x="2034" y="8350"/>
                  <a:pt x="2172" y="8542"/>
                  <a:pt x="2309" y="8727"/>
                </a:cubicBezTo>
                <a:cubicBezTo>
                  <a:pt x="2375" y="8817"/>
                  <a:pt x="2477" y="8864"/>
                  <a:pt x="2582" y="8864"/>
                </a:cubicBezTo>
                <a:cubicBezTo>
                  <a:pt x="2653" y="8864"/>
                  <a:pt x="2726" y="8843"/>
                  <a:pt x="2787" y="8796"/>
                </a:cubicBezTo>
                <a:cubicBezTo>
                  <a:pt x="2938" y="8683"/>
                  <a:pt x="2969" y="8471"/>
                  <a:pt x="2856" y="8318"/>
                </a:cubicBezTo>
                <a:cubicBezTo>
                  <a:pt x="2726" y="8143"/>
                  <a:pt x="2596" y="7960"/>
                  <a:pt x="2470" y="7774"/>
                </a:cubicBezTo>
                <a:cubicBezTo>
                  <a:pt x="2405" y="7676"/>
                  <a:pt x="2297" y="7623"/>
                  <a:pt x="2187" y="7623"/>
                </a:cubicBezTo>
                <a:close/>
                <a:moveTo>
                  <a:pt x="16292" y="7795"/>
                </a:moveTo>
                <a:cubicBezTo>
                  <a:pt x="16194" y="7795"/>
                  <a:pt x="16097" y="7837"/>
                  <a:pt x="16030" y="7917"/>
                </a:cubicBezTo>
                <a:cubicBezTo>
                  <a:pt x="15884" y="8089"/>
                  <a:pt x="15738" y="8261"/>
                  <a:pt x="15589" y="8428"/>
                </a:cubicBezTo>
                <a:cubicBezTo>
                  <a:pt x="15462" y="8569"/>
                  <a:pt x="15476" y="8784"/>
                  <a:pt x="15617" y="8909"/>
                </a:cubicBezTo>
                <a:cubicBezTo>
                  <a:pt x="15683" y="8968"/>
                  <a:pt x="15763" y="8996"/>
                  <a:pt x="15843" y="8996"/>
                </a:cubicBezTo>
                <a:cubicBezTo>
                  <a:pt x="15936" y="8996"/>
                  <a:pt x="16030" y="8958"/>
                  <a:pt x="16098" y="8881"/>
                </a:cubicBezTo>
                <a:cubicBezTo>
                  <a:pt x="16253" y="8709"/>
                  <a:pt x="16402" y="8534"/>
                  <a:pt x="16553" y="8358"/>
                </a:cubicBezTo>
                <a:cubicBezTo>
                  <a:pt x="16675" y="8212"/>
                  <a:pt x="16654" y="7997"/>
                  <a:pt x="16512" y="7875"/>
                </a:cubicBezTo>
                <a:cubicBezTo>
                  <a:pt x="16447" y="7821"/>
                  <a:pt x="16369" y="7795"/>
                  <a:pt x="16292" y="7795"/>
                </a:cubicBezTo>
                <a:close/>
                <a:moveTo>
                  <a:pt x="44349" y="8758"/>
                </a:moveTo>
                <a:cubicBezTo>
                  <a:pt x="44300" y="8758"/>
                  <a:pt x="44250" y="8768"/>
                  <a:pt x="44203" y="8791"/>
                </a:cubicBezTo>
                <a:cubicBezTo>
                  <a:pt x="44033" y="8871"/>
                  <a:pt x="43960" y="9073"/>
                  <a:pt x="44040" y="9245"/>
                </a:cubicBezTo>
                <a:cubicBezTo>
                  <a:pt x="44136" y="9444"/>
                  <a:pt x="44226" y="9648"/>
                  <a:pt x="44311" y="9855"/>
                </a:cubicBezTo>
                <a:cubicBezTo>
                  <a:pt x="44365" y="9987"/>
                  <a:pt x="44492" y="10065"/>
                  <a:pt x="44626" y="10065"/>
                </a:cubicBezTo>
                <a:cubicBezTo>
                  <a:pt x="44669" y="10065"/>
                  <a:pt x="44716" y="10056"/>
                  <a:pt x="44756" y="10039"/>
                </a:cubicBezTo>
                <a:cubicBezTo>
                  <a:pt x="44930" y="9966"/>
                  <a:pt x="45013" y="9766"/>
                  <a:pt x="44942" y="9592"/>
                </a:cubicBezTo>
                <a:cubicBezTo>
                  <a:pt x="44850" y="9377"/>
                  <a:pt x="44754" y="9161"/>
                  <a:pt x="44657" y="8953"/>
                </a:cubicBezTo>
                <a:cubicBezTo>
                  <a:pt x="44599" y="8831"/>
                  <a:pt x="44477" y="8758"/>
                  <a:pt x="44349" y="8758"/>
                </a:cubicBezTo>
                <a:close/>
                <a:moveTo>
                  <a:pt x="3456" y="9233"/>
                </a:moveTo>
                <a:cubicBezTo>
                  <a:pt x="3373" y="9233"/>
                  <a:pt x="3289" y="9263"/>
                  <a:pt x="3223" y="9325"/>
                </a:cubicBezTo>
                <a:cubicBezTo>
                  <a:pt x="3086" y="9453"/>
                  <a:pt x="3079" y="9670"/>
                  <a:pt x="3207" y="9808"/>
                </a:cubicBezTo>
                <a:cubicBezTo>
                  <a:pt x="3369" y="9978"/>
                  <a:pt x="3536" y="10148"/>
                  <a:pt x="3703" y="10307"/>
                </a:cubicBezTo>
                <a:cubicBezTo>
                  <a:pt x="3769" y="10369"/>
                  <a:pt x="3852" y="10400"/>
                  <a:pt x="3937" y="10400"/>
                </a:cubicBezTo>
                <a:cubicBezTo>
                  <a:pt x="4029" y="10400"/>
                  <a:pt x="4118" y="10366"/>
                  <a:pt x="4186" y="10293"/>
                </a:cubicBezTo>
                <a:cubicBezTo>
                  <a:pt x="4316" y="10157"/>
                  <a:pt x="4309" y="9942"/>
                  <a:pt x="4172" y="9811"/>
                </a:cubicBezTo>
                <a:cubicBezTo>
                  <a:pt x="4014" y="9663"/>
                  <a:pt x="3857" y="9505"/>
                  <a:pt x="3704" y="9342"/>
                </a:cubicBezTo>
                <a:cubicBezTo>
                  <a:pt x="3638" y="9269"/>
                  <a:pt x="3548" y="9233"/>
                  <a:pt x="3456" y="9233"/>
                </a:cubicBezTo>
                <a:close/>
                <a:moveTo>
                  <a:pt x="14894" y="9298"/>
                </a:moveTo>
                <a:cubicBezTo>
                  <a:pt x="14810" y="9298"/>
                  <a:pt x="14725" y="9329"/>
                  <a:pt x="14659" y="9392"/>
                </a:cubicBezTo>
                <a:cubicBezTo>
                  <a:pt x="14496" y="9545"/>
                  <a:pt x="14331" y="9696"/>
                  <a:pt x="14165" y="9837"/>
                </a:cubicBezTo>
                <a:cubicBezTo>
                  <a:pt x="14019" y="9961"/>
                  <a:pt x="14006" y="10176"/>
                  <a:pt x="14127" y="10319"/>
                </a:cubicBezTo>
                <a:cubicBezTo>
                  <a:pt x="14193" y="10397"/>
                  <a:pt x="14292" y="10439"/>
                  <a:pt x="14388" y="10439"/>
                </a:cubicBezTo>
                <a:cubicBezTo>
                  <a:pt x="14466" y="10439"/>
                  <a:pt x="14546" y="10413"/>
                  <a:pt x="14607" y="10357"/>
                </a:cubicBezTo>
                <a:cubicBezTo>
                  <a:pt x="14781" y="10209"/>
                  <a:pt x="14956" y="10049"/>
                  <a:pt x="15128" y="9888"/>
                </a:cubicBezTo>
                <a:cubicBezTo>
                  <a:pt x="15264" y="9759"/>
                  <a:pt x="15271" y="9542"/>
                  <a:pt x="15140" y="9405"/>
                </a:cubicBezTo>
                <a:cubicBezTo>
                  <a:pt x="15073" y="9334"/>
                  <a:pt x="14984" y="9298"/>
                  <a:pt x="14894" y="9298"/>
                </a:cubicBezTo>
                <a:close/>
                <a:moveTo>
                  <a:pt x="13295" y="10576"/>
                </a:moveTo>
                <a:cubicBezTo>
                  <a:pt x="13231" y="10576"/>
                  <a:pt x="13165" y="10595"/>
                  <a:pt x="13107" y="10633"/>
                </a:cubicBezTo>
                <a:cubicBezTo>
                  <a:pt x="12919" y="10755"/>
                  <a:pt x="12730" y="10870"/>
                  <a:pt x="12542" y="10976"/>
                </a:cubicBezTo>
                <a:cubicBezTo>
                  <a:pt x="12377" y="11068"/>
                  <a:pt x="12320" y="11276"/>
                  <a:pt x="12412" y="11441"/>
                </a:cubicBezTo>
                <a:cubicBezTo>
                  <a:pt x="12476" y="11551"/>
                  <a:pt x="12591" y="11615"/>
                  <a:pt x="12711" y="11615"/>
                </a:cubicBezTo>
                <a:cubicBezTo>
                  <a:pt x="12768" y="11615"/>
                  <a:pt x="12825" y="11600"/>
                  <a:pt x="12879" y="11572"/>
                </a:cubicBezTo>
                <a:cubicBezTo>
                  <a:pt x="13079" y="11459"/>
                  <a:pt x="13284" y="11334"/>
                  <a:pt x="13484" y="11203"/>
                </a:cubicBezTo>
                <a:cubicBezTo>
                  <a:pt x="13641" y="11099"/>
                  <a:pt x="13686" y="10889"/>
                  <a:pt x="13581" y="10731"/>
                </a:cubicBezTo>
                <a:cubicBezTo>
                  <a:pt x="13515" y="10631"/>
                  <a:pt x="13407" y="10576"/>
                  <a:pt x="13295" y="10576"/>
                </a:cubicBezTo>
                <a:close/>
                <a:moveTo>
                  <a:pt x="4993" y="10587"/>
                </a:moveTo>
                <a:cubicBezTo>
                  <a:pt x="4887" y="10587"/>
                  <a:pt x="4781" y="10637"/>
                  <a:pt x="4716" y="10731"/>
                </a:cubicBezTo>
                <a:cubicBezTo>
                  <a:pt x="4605" y="10884"/>
                  <a:pt x="4641" y="11097"/>
                  <a:pt x="4796" y="11207"/>
                </a:cubicBezTo>
                <a:cubicBezTo>
                  <a:pt x="4991" y="11346"/>
                  <a:pt x="5190" y="11476"/>
                  <a:pt x="5390" y="11594"/>
                </a:cubicBezTo>
                <a:cubicBezTo>
                  <a:pt x="5446" y="11627"/>
                  <a:pt x="5507" y="11643"/>
                  <a:pt x="5564" y="11643"/>
                </a:cubicBezTo>
                <a:cubicBezTo>
                  <a:pt x="5682" y="11643"/>
                  <a:pt x="5795" y="11582"/>
                  <a:pt x="5860" y="11478"/>
                </a:cubicBezTo>
                <a:cubicBezTo>
                  <a:pt x="5955" y="11315"/>
                  <a:pt x="5903" y="11104"/>
                  <a:pt x="5741" y="11009"/>
                </a:cubicBezTo>
                <a:cubicBezTo>
                  <a:pt x="5555" y="10897"/>
                  <a:pt x="5371" y="10778"/>
                  <a:pt x="5190" y="10651"/>
                </a:cubicBezTo>
                <a:cubicBezTo>
                  <a:pt x="5131" y="10608"/>
                  <a:pt x="5062" y="10587"/>
                  <a:pt x="4993" y="10587"/>
                </a:cubicBezTo>
                <a:close/>
                <a:moveTo>
                  <a:pt x="45093" y="10666"/>
                </a:moveTo>
                <a:cubicBezTo>
                  <a:pt x="45059" y="10666"/>
                  <a:pt x="45024" y="10671"/>
                  <a:pt x="44989" y="10682"/>
                </a:cubicBezTo>
                <a:cubicBezTo>
                  <a:pt x="44808" y="10741"/>
                  <a:pt x="44711" y="10932"/>
                  <a:pt x="44768" y="11113"/>
                </a:cubicBezTo>
                <a:cubicBezTo>
                  <a:pt x="44834" y="11323"/>
                  <a:pt x="44899" y="11539"/>
                  <a:pt x="44956" y="11754"/>
                </a:cubicBezTo>
                <a:cubicBezTo>
                  <a:pt x="44998" y="11905"/>
                  <a:pt x="45137" y="12006"/>
                  <a:pt x="45286" y="12006"/>
                </a:cubicBezTo>
                <a:cubicBezTo>
                  <a:pt x="45317" y="12006"/>
                  <a:pt x="45347" y="12001"/>
                  <a:pt x="45376" y="11994"/>
                </a:cubicBezTo>
                <a:cubicBezTo>
                  <a:pt x="45559" y="11945"/>
                  <a:pt x="45667" y="11758"/>
                  <a:pt x="45616" y="11575"/>
                </a:cubicBezTo>
                <a:cubicBezTo>
                  <a:pt x="45554" y="11348"/>
                  <a:pt x="45489" y="11122"/>
                  <a:pt x="45420" y="10904"/>
                </a:cubicBezTo>
                <a:cubicBezTo>
                  <a:pt x="45372" y="10758"/>
                  <a:pt x="45238" y="10666"/>
                  <a:pt x="45093" y="10666"/>
                </a:cubicBezTo>
                <a:close/>
                <a:moveTo>
                  <a:pt x="11470" y="11511"/>
                </a:moveTo>
                <a:cubicBezTo>
                  <a:pt x="11431" y="11511"/>
                  <a:pt x="11391" y="11518"/>
                  <a:pt x="11352" y="11532"/>
                </a:cubicBezTo>
                <a:cubicBezTo>
                  <a:pt x="11147" y="11608"/>
                  <a:pt x="10938" y="11676"/>
                  <a:pt x="10731" y="11732"/>
                </a:cubicBezTo>
                <a:cubicBezTo>
                  <a:pt x="10550" y="11782"/>
                  <a:pt x="10443" y="11968"/>
                  <a:pt x="10491" y="12151"/>
                </a:cubicBezTo>
                <a:cubicBezTo>
                  <a:pt x="10533" y="12303"/>
                  <a:pt x="10672" y="12403"/>
                  <a:pt x="10822" y="12403"/>
                </a:cubicBezTo>
                <a:cubicBezTo>
                  <a:pt x="10853" y="12403"/>
                  <a:pt x="10882" y="12399"/>
                  <a:pt x="10912" y="12392"/>
                </a:cubicBezTo>
                <a:cubicBezTo>
                  <a:pt x="11138" y="12331"/>
                  <a:pt x="11366" y="12258"/>
                  <a:pt x="11591" y="12173"/>
                </a:cubicBezTo>
                <a:cubicBezTo>
                  <a:pt x="11767" y="12107"/>
                  <a:pt x="11856" y="11911"/>
                  <a:pt x="11791" y="11733"/>
                </a:cubicBezTo>
                <a:cubicBezTo>
                  <a:pt x="11740" y="11595"/>
                  <a:pt x="11609" y="11511"/>
                  <a:pt x="11470" y="11511"/>
                </a:cubicBezTo>
                <a:close/>
                <a:moveTo>
                  <a:pt x="6794" y="11549"/>
                </a:moveTo>
                <a:cubicBezTo>
                  <a:pt x="6655" y="11549"/>
                  <a:pt x="6523" y="11634"/>
                  <a:pt x="6473" y="11773"/>
                </a:cubicBezTo>
                <a:cubicBezTo>
                  <a:pt x="6407" y="11949"/>
                  <a:pt x="6497" y="12147"/>
                  <a:pt x="6675" y="12211"/>
                </a:cubicBezTo>
                <a:cubicBezTo>
                  <a:pt x="6901" y="12295"/>
                  <a:pt x="7132" y="12368"/>
                  <a:pt x="7359" y="12427"/>
                </a:cubicBezTo>
                <a:cubicBezTo>
                  <a:pt x="7389" y="12434"/>
                  <a:pt x="7419" y="12437"/>
                  <a:pt x="7446" y="12437"/>
                </a:cubicBezTo>
                <a:cubicBezTo>
                  <a:pt x="7598" y="12437"/>
                  <a:pt x="7737" y="12337"/>
                  <a:pt x="7777" y="12184"/>
                </a:cubicBezTo>
                <a:cubicBezTo>
                  <a:pt x="7823" y="12001"/>
                  <a:pt x="7714" y="11813"/>
                  <a:pt x="7532" y="11766"/>
                </a:cubicBezTo>
                <a:cubicBezTo>
                  <a:pt x="7325" y="11713"/>
                  <a:pt x="7116" y="11647"/>
                  <a:pt x="6911" y="11570"/>
                </a:cubicBezTo>
                <a:cubicBezTo>
                  <a:pt x="6872" y="11556"/>
                  <a:pt x="6833" y="11549"/>
                  <a:pt x="6794" y="11549"/>
                </a:cubicBezTo>
                <a:close/>
                <a:moveTo>
                  <a:pt x="9481" y="11943"/>
                </a:moveTo>
                <a:cubicBezTo>
                  <a:pt x="9473" y="11943"/>
                  <a:pt x="9464" y="11943"/>
                  <a:pt x="9455" y="11944"/>
                </a:cubicBezTo>
                <a:cubicBezTo>
                  <a:pt x="9325" y="11952"/>
                  <a:pt x="9195" y="11958"/>
                  <a:pt x="9064" y="11958"/>
                </a:cubicBezTo>
                <a:cubicBezTo>
                  <a:pt x="8979" y="11958"/>
                  <a:pt x="8896" y="11958"/>
                  <a:pt x="8811" y="11952"/>
                </a:cubicBezTo>
                <a:cubicBezTo>
                  <a:pt x="8806" y="11952"/>
                  <a:pt x="8800" y="11952"/>
                  <a:pt x="8795" y="11952"/>
                </a:cubicBezTo>
                <a:cubicBezTo>
                  <a:pt x="8617" y="11952"/>
                  <a:pt x="8463" y="12097"/>
                  <a:pt x="8454" y="12281"/>
                </a:cubicBezTo>
                <a:cubicBezTo>
                  <a:pt x="8447" y="12470"/>
                  <a:pt x="8593" y="12628"/>
                  <a:pt x="8783" y="12637"/>
                </a:cubicBezTo>
                <a:cubicBezTo>
                  <a:pt x="8875" y="12642"/>
                  <a:pt x="8976" y="12642"/>
                  <a:pt x="9064" y="12644"/>
                </a:cubicBezTo>
                <a:cubicBezTo>
                  <a:pt x="9209" y="12644"/>
                  <a:pt x="9353" y="12641"/>
                  <a:pt x="9499" y="12627"/>
                </a:cubicBezTo>
                <a:cubicBezTo>
                  <a:pt x="9688" y="12616"/>
                  <a:pt x="9831" y="12453"/>
                  <a:pt x="9819" y="12264"/>
                </a:cubicBezTo>
                <a:cubicBezTo>
                  <a:pt x="9809" y="12083"/>
                  <a:pt x="9661" y="11943"/>
                  <a:pt x="9481" y="11943"/>
                </a:cubicBezTo>
                <a:close/>
                <a:moveTo>
                  <a:pt x="45589" y="12656"/>
                </a:moveTo>
                <a:cubicBezTo>
                  <a:pt x="45568" y="12656"/>
                  <a:pt x="45547" y="12658"/>
                  <a:pt x="45526" y="12662"/>
                </a:cubicBezTo>
                <a:cubicBezTo>
                  <a:pt x="45342" y="12696"/>
                  <a:pt x="45217" y="12874"/>
                  <a:pt x="45251" y="13060"/>
                </a:cubicBezTo>
                <a:cubicBezTo>
                  <a:pt x="45291" y="13279"/>
                  <a:pt x="45328" y="13497"/>
                  <a:pt x="45359" y="13720"/>
                </a:cubicBezTo>
                <a:cubicBezTo>
                  <a:pt x="45382" y="13889"/>
                  <a:pt x="45529" y="14012"/>
                  <a:pt x="45698" y="14012"/>
                </a:cubicBezTo>
                <a:cubicBezTo>
                  <a:pt x="45715" y="14012"/>
                  <a:pt x="45729" y="14012"/>
                  <a:pt x="45743" y="14010"/>
                </a:cubicBezTo>
                <a:cubicBezTo>
                  <a:pt x="45929" y="13984"/>
                  <a:pt x="46060" y="13810"/>
                  <a:pt x="46033" y="13624"/>
                </a:cubicBezTo>
                <a:cubicBezTo>
                  <a:pt x="46002" y="13393"/>
                  <a:pt x="45964" y="13164"/>
                  <a:pt x="45924" y="12934"/>
                </a:cubicBezTo>
                <a:cubicBezTo>
                  <a:pt x="45895" y="12771"/>
                  <a:pt x="45751" y="12656"/>
                  <a:pt x="45589" y="12656"/>
                </a:cubicBezTo>
                <a:close/>
                <a:moveTo>
                  <a:pt x="45830" y="14691"/>
                </a:moveTo>
                <a:cubicBezTo>
                  <a:pt x="45824" y="14691"/>
                  <a:pt x="45818" y="14691"/>
                  <a:pt x="45813" y="14691"/>
                </a:cubicBezTo>
                <a:cubicBezTo>
                  <a:pt x="45623" y="14702"/>
                  <a:pt x="45481" y="14862"/>
                  <a:pt x="45491" y="15051"/>
                </a:cubicBezTo>
                <a:cubicBezTo>
                  <a:pt x="45503" y="15275"/>
                  <a:pt x="45512" y="15500"/>
                  <a:pt x="45516" y="15720"/>
                </a:cubicBezTo>
                <a:cubicBezTo>
                  <a:pt x="45517" y="15908"/>
                  <a:pt x="45668" y="16058"/>
                  <a:pt x="45856" y="16058"/>
                </a:cubicBezTo>
                <a:cubicBezTo>
                  <a:pt x="45858" y="16058"/>
                  <a:pt x="45860" y="16058"/>
                  <a:pt x="45860" y="16056"/>
                </a:cubicBezTo>
                <a:cubicBezTo>
                  <a:pt x="46049" y="16052"/>
                  <a:pt x="46199" y="15899"/>
                  <a:pt x="46197" y="15710"/>
                </a:cubicBezTo>
                <a:cubicBezTo>
                  <a:pt x="46195" y="15477"/>
                  <a:pt x="46186" y="15244"/>
                  <a:pt x="46172" y="15013"/>
                </a:cubicBezTo>
                <a:cubicBezTo>
                  <a:pt x="46162" y="14829"/>
                  <a:pt x="46015" y="14691"/>
                  <a:pt x="45830" y="14691"/>
                </a:cubicBezTo>
                <a:close/>
                <a:moveTo>
                  <a:pt x="45810" y="16741"/>
                </a:moveTo>
                <a:cubicBezTo>
                  <a:pt x="45633" y="16741"/>
                  <a:pt x="45485" y="16877"/>
                  <a:pt x="45472" y="17057"/>
                </a:cubicBezTo>
                <a:cubicBezTo>
                  <a:pt x="45456" y="17276"/>
                  <a:pt x="45434" y="17500"/>
                  <a:pt x="45406" y="17719"/>
                </a:cubicBezTo>
                <a:cubicBezTo>
                  <a:pt x="45385" y="17909"/>
                  <a:pt x="45517" y="18077"/>
                  <a:pt x="45703" y="18101"/>
                </a:cubicBezTo>
                <a:cubicBezTo>
                  <a:pt x="45719" y="18103"/>
                  <a:pt x="45735" y="18103"/>
                  <a:pt x="45747" y="18103"/>
                </a:cubicBezTo>
                <a:cubicBezTo>
                  <a:pt x="45917" y="18103"/>
                  <a:pt x="46065" y="17978"/>
                  <a:pt x="46084" y="17806"/>
                </a:cubicBezTo>
                <a:cubicBezTo>
                  <a:pt x="46112" y="17573"/>
                  <a:pt x="46136" y="17338"/>
                  <a:pt x="46153" y="17109"/>
                </a:cubicBezTo>
                <a:cubicBezTo>
                  <a:pt x="46169" y="16920"/>
                  <a:pt x="46028" y="16756"/>
                  <a:pt x="45839" y="16742"/>
                </a:cubicBezTo>
                <a:cubicBezTo>
                  <a:pt x="45829" y="16742"/>
                  <a:pt x="45820" y="16741"/>
                  <a:pt x="45810" y="16741"/>
                </a:cubicBezTo>
                <a:close/>
                <a:moveTo>
                  <a:pt x="45509" y="18767"/>
                </a:moveTo>
                <a:cubicBezTo>
                  <a:pt x="45354" y="18767"/>
                  <a:pt x="45214" y="18873"/>
                  <a:pt x="45178" y="19031"/>
                </a:cubicBezTo>
                <a:cubicBezTo>
                  <a:pt x="45130" y="19247"/>
                  <a:pt x="45074" y="19462"/>
                  <a:pt x="45013" y="19674"/>
                </a:cubicBezTo>
                <a:cubicBezTo>
                  <a:pt x="44961" y="19857"/>
                  <a:pt x="45065" y="20046"/>
                  <a:pt x="45248" y="20098"/>
                </a:cubicBezTo>
                <a:cubicBezTo>
                  <a:pt x="45277" y="20107"/>
                  <a:pt x="45310" y="20111"/>
                  <a:pt x="45342" y="20111"/>
                </a:cubicBezTo>
                <a:cubicBezTo>
                  <a:pt x="45489" y="20111"/>
                  <a:pt x="45625" y="20013"/>
                  <a:pt x="45672" y="19864"/>
                </a:cubicBezTo>
                <a:cubicBezTo>
                  <a:pt x="45735" y="19640"/>
                  <a:pt x="45794" y="19412"/>
                  <a:pt x="45846" y="19184"/>
                </a:cubicBezTo>
                <a:cubicBezTo>
                  <a:pt x="45886" y="19002"/>
                  <a:pt x="45771" y="18816"/>
                  <a:pt x="45587" y="18776"/>
                </a:cubicBezTo>
                <a:cubicBezTo>
                  <a:pt x="45561" y="18770"/>
                  <a:pt x="45535" y="18767"/>
                  <a:pt x="45509" y="18767"/>
                </a:cubicBezTo>
                <a:close/>
                <a:moveTo>
                  <a:pt x="44890" y="20718"/>
                </a:moveTo>
                <a:cubicBezTo>
                  <a:pt x="44757" y="20718"/>
                  <a:pt x="44630" y="20797"/>
                  <a:pt x="44574" y="20927"/>
                </a:cubicBezTo>
                <a:cubicBezTo>
                  <a:pt x="44487" y="21132"/>
                  <a:pt x="44396" y="21334"/>
                  <a:pt x="44299" y="21530"/>
                </a:cubicBezTo>
                <a:cubicBezTo>
                  <a:pt x="44214" y="21699"/>
                  <a:pt x="44283" y="21904"/>
                  <a:pt x="44452" y="21988"/>
                </a:cubicBezTo>
                <a:cubicBezTo>
                  <a:pt x="44502" y="22012"/>
                  <a:pt x="44553" y="22022"/>
                  <a:pt x="44605" y="22022"/>
                </a:cubicBezTo>
                <a:cubicBezTo>
                  <a:pt x="44730" y="22022"/>
                  <a:pt x="44850" y="21953"/>
                  <a:pt x="44911" y="21835"/>
                </a:cubicBezTo>
                <a:cubicBezTo>
                  <a:pt x="45015" y="21626"/>
                  <a:pt x="45112" y="21411"/>
                  <a:pt x="45204" y="21193"/>
                </a:cubicBezTo>
                <a:cubicBezTo>
                  <a:pt x="45277" y="21020"/>
                  <a:pt x="45196" y="20820"/>
                  <a:pt x="45022" y="20745"/>
                </a:cubicBezTo>
                <a:cubicBezTo>
                  <a:pt x="44979" y="20727"/>
                  <a:pt x="44934" y="20718"/>
                  <a:pt x="44890" y="20718"/>
                </a:cubicBezTo>
                <a:close/>
                <a:moveTo>
                  <a:pt x="43919" y="22520"/>
                </a:moveTo>
                <a:cubicBezTo>
                  <a:pt x="43807" y="22520"/>
                  <a:pt x="43697" y="22576"/>
                  <a:pt x="43632" y="22678"/>
                </a:cubicBezTo>
                <a:cubicBezTo>
                  <a:pt x="43517" y="22855"/>
                  <a:pt x="43392" y="23055"/>
                  <a:pt x="43267" y="23272"/>
                </a:cubicBezTo>
                <a:cubicBezTo>
                  <a:pt x="43171" y="23435"/>
                  <a:pt x="43225" y="23644"/>
                  <a:pt x="43388" y="23739"/>
                </a:cubicBezTo>
                <a:cubicBezTo>
                  <a:pt x="43442" y="23773"/>
                  <a:pt x="43501" y="23786"/>
                  <a:pt x="43560" y="23786"/>
                </a:cubicBezTo>
                <a:cubicBezTo>
                  <a:pt x="43677" y="23786"/>
                  <a:pt x="43791" y="23726"/>
                  <a:pt x="43857" y="23618"/>
                </a:cubicBezTo>
                <a:cubicBezTo>
                  <a:pt x="43979" y="23411"/>
                  <a:pt x="44096" y="23218"/>
                  <a:pt x="44207" y="23046"/>
                </a:cubicBezTo>
                <a:cubicBezTo>
                  <a:pt x="44308" y="22888"/>
                  <a:pt x="44261" y="22678"/>
                  <a:pt x="44103" y="22575"/>
                </a:cubicBezTo>
                <a:cubicBezTo>
                  <a:pt x="44046" y="22538"/>
                  <a:pt x="43982" y="22520"/>
                  <a:pt x="43919" y="22520"/>
                </a:cubicBezTo>
                <a:close/>
                <a:moveTo>
                  <a:pt x="42907" y="24304"/>
                </a:moveTo>
                <a:cubicBezTo>
                  <a:pt x="42782" y="24304"/>
                  <a:pt x="42661" y="24373"/>
                  <a:pt x="42601" y="24494"/>
                </a:cubicBezTo>
                <a:cubicBezTo>
                  <a:pt x="42500" y="24695"/>
                  <a:pt x="42398" y="24904"/>
                  <a:pt x="42297" y="25116"/>
                </a:cubicBezTo>
                <a:cubicBezTo>
                  <a:pt x="42217" y="25286"/>
                  <a:pt x="42288" y="25490"/>
                  <a:pt x="42460" y="25571"/>
                </a:cubicBezTo>
                <a:cubicBezTo>
                  <a:pt x="42509" y="25592"/>
                  <a:pt x="42557" y="25603"/>
                  <a:pt x="42606" y="25603"/>
                </a:cubicBezTo>
                <a:cubicBezTo>
                  <a:pt x="42735" y="25603"/>
                  <a:pt x="42858" y="25531"/>
                  <a:pt x="42914" y="25406"/>
                </a:cubicBezTo>
                <a:cubicBezTo>
                  <a:pt x="43013" y="25199"/>
                  <a:pt x="43110" y="24994"/>
                  <a:pt x="43209" y="24800"/>
                </a:cubicBezTo>
                <a:cubicBezTo>
                  <a:pt x="43296" y="24633"/>
                  <a:pt x="43230" y="24426"/>
                  <a:pt x="43060" y="24341"/>
                </a:cubicBezTo>
                <a:cubicBezTo>
                  <a:pt x="43011" y="24316"/>
                  <a:pt x="42959" y="24304"/>
                  <a:pt x="42907" y="24304"/>
                </a:cubicBezTo>
                <a:close/>
                <a:moveTo>
                  <a:pt x="47002" y="25297"/>
                </a:moveTo>
                <a:cubicBezTo>
                  <a:pt x="46990" y="25297"/>
                  <a:pt x="46979" y="25297"/>
                  <a:pt x="46967" y="25298"/>
                </a:cubicBezTo>
                <a:cubicBezTo>
                  <a:pt x="46803" y="25316"/>
                  <a:pt x="46640" y="25351"/>
                  <a:pt x="46477" y="25401"/>
                </a:cubicBezTo>
                <a:cubicBezTo>
                  <a:pt x="46386" y="25429"/>
                  <a:pt x="46299" y="25458"/>
                  <a:pt x="46219" y="25490"/>
                </a:cubicBezTo>
                <a:cubicBezTo>
                  <a:pt x="46042" y="25559"/>
                  <a:pt x="45955" y="25757"/>
                  <a:pt x="46025" y="25933"/>
                </a:cubicBezTo>
                <a:cubicBezTo>
                  <a:pt x="46080" y="26068"/>
                  <a:pt x="46207" y="26150"/>
                  <a:pt x="46345" y="26150"/>
                </a:cubicBezTo>
                <a:cubicBezTo>
                  <a:pt x="46386" y="26150"/>
                  <a:pt x="46428" y="26145"/>
                  <a:pt x="46468" y="26127"/>
                </a:cubicBezTo>
                <a:cubicBezTo>
                  <a:pt x="46534" y="26103"/>
                  <a:pt x="46604" y="26077"/>
                  <a:pt x="46677" y="26054"/>
                </a:cubicBezTo>
                <a:cubicBezTo>
                  <a:pt x="46798" y="26018"/>
                  <a:pt x="46923" y="25992"/>
                  <a:pt x="47041" y="25980"/>
                </a:cubicBezTo>
                <a:cubicBezTo>
                  <a:pt x="47231" y="25957"/>
                  <a:pt x="47367" y="25789"/>
                  <a:pt x="47344" y="25601"/>
                </a:cubicBezTo>
                <a:cubicBezTo>
                  <a:pt x="47324" y="25424"/>
                  <a:pt x="47173" y="25297"/>
                  <a:pt x="47002" y="25297"/>
                </a:cubicBezTo>
                <a:close/>
                <a:moveTo>
                  <a:pt x="48313" y="25590"/>
                </a:moveTo>
                <a:cubicBezTo>
                  <a:pt x="48198" y="25590"/>
                  <a:pt x="48085" y="25648"/>
                  <a:pt x="48022" y="25754"/>
                </a:cubicBezTo>
                <a:cubicBezTo>
                  <a:pt x="47923" y="25914"/>
                  <a:pt x="47975" y="26124"/>
                  <a:pt x="48135" y="26223"/>
                </a:cubicBezTo>
                <a:cubicBezTo>
                  <a:pt x="48296" y="26320"/>
                  <a:pt x="48448" y="26446"/>
                  <a:pt x="48585" y="26597"/>
                </a:cubicBezTo>
                <a:cubicBezTo>
                  <a:pt x="48653" y="26670"/>
                  <a:pt x="48743" y="26706"/>
                  <a:pt x="48837" y="26706"/>
                </a:cubicBezTo>
                <a:cubicBezTo>
                  <a:pt x="48919" y="26706"/>
                  <a:pt x="49002" y="26678"/>
                  <a:pt x="49066" y="26619"/>
                </a:cubicBezTo>
                <a:cubicBezTo>
                  <a:pt x="49205" y="26494"/>
                  <a:pt x="49217" y="26277"/>
                  <a:pt x="49089" y="26138"/>
                </a:cubicBezTo>
                <a:cubicBezTo>
                  <a:pt x="48908" y="25940"/>
                  <a:pt x="48708" y="25773"/>
                  <a:pt x="48491" y="25641"/>
                </a:cubicBezTo>
                <a:cubicBezTo>
                  <a:pt x="48436" y="25606"/>
                  <a:pt x="48374" y="25590"/>
                  <a:pt x="48313" y="25590"/>
                </a:cubicBezTo>
                <a:close/>
                <a:moveTo>
                  <a:pt x="42065" y="26175"/>
                </a:moveTo>
                <a:cubicBezTo>
                  <a:pt x="41928" y="26175"/>
                  <a:pt x="41799" y="26257"/>
                  <a:pt x="41746" y="26392"/>
                </a:cubicBezTo>
                <a:cubicBezTo>
                  <a:pt x="41661" y="26609"/>
                  <a:pt x="41579" y="26826"/>
                  <a:pt x="41502" y="27045"/>
                </a:cubicBezTo>
                <a:cubicBezTo>
                  <a:pt x="41440" y="27224"/>
                  <a:pt x="41532" y="27419"/>
                  <a:pt x="41711" y="27483"/>
                </a:cubicBezTo>
                <a:cubicBezTo>
                  <a:pt x="41748" y="27495"/>
                  <a:pt x="41788" y="27502"/>
                  <a:pt x="41824" y="27502"/>
                </a:cubicBezTo>
                <a:cubicBezTo>
                  <a:pt x="41965" y="27502"/>
                  <a:pt x="42097" y="27414"/>
                  <a:pt x="42147" y="27269"/>
                </a:cubicBezTo>
                <a:cubicBezTo>
                  <a:pt x="42222" y="27061"/>
                  <a:pt x="42300" y="26850"/>
                  <a:pt x="42382" y="26642"/>
                </a:cubicBezTo>
                <a:cubicBezTo>
                  <a:pt x="42451" y="26466"/>
                  <a:pt x="42365" y="26268"/>
                  <a:pt x="42189" y="26199"/>
                </a:cubicBezTo>
                <a:cubicBezTo>
                  <a:pt x="42148" y="26183"/>
                  <a:pt x="42106" y="26175"/>
                  <a:pt x="42065" y="26175"/>
                </a:cubicBezTo>
                <a:close/>
                <a:moveTo>
                  <a:pt x="45366" y="26357"/>
                </a:moveTo>
                <a:cubicBezTo>
                  <a:pt x="45223" y="26357"/>
                  <a:pt x="45090" y="26448"/>
                  <a:pt x="45043" y="26593"/>
                </a:cubicBezTo>
                <a:cubicBezTo>
                  <a:pt x="44996" y="26746"/>
                  <a:pt x="44970" y="26911"/>
                  <a:pt x="44970" y="27080"/>
                </a:cubicBezTo>
                <a:cubicBezTo>
                  <a:pt x="44970" y="27196"/>
                  <a:pt x="44980" y="27315"/>
                  <a:pt x="45003" y="27436"/>
                </a:cubicBezTo>
                <a:cubicBezTo>
                  <a:pt x="45032" y="27601"/>
                  <a:pt x="45178" y="27718"/>
                  <a:pt x="45338" y="27718"/>
                </a:cubicBezTo>
                <a:cubicBezTo>
                  <a:pt x="45359" y="27718"/>
                  <a:pt x="45380" y="27714"/>
                  <a:pt x="45399" y="27711"/>
                </a:cubicBezTo>
                <a:cubicBezTo>
                  <a:pt x="45585" y="27676"/>
                  <a:pt x="45708" y="27497"/>
                  <a:pt x="45674" y="27313"/>
                </a:cubicBezTo>
                <a:cubicBezTo>
                  <a:pt x="45658" y="27233"/>
                  <a:pt x="45651" y="27156"/>
                  <a:pt x="45651" y="27083"/>
                </a:cubicBezTo>
                <a:cubicBezTo>
                  <a:pt x="45651" y="26983"/>
                  <a:pt x="45665" y="26889"/>
                  <a:pt x="45693" y="26805"/>
                </a:cubicBezTo>
                <a:cubicBezTo>
                  <a:pt x="45752" y="26625"/>
                  <a:pt x="45655" y="26433"/>
                  <a:pt x="45474" y="26374"/>
                </a:cubicBezTo>
                <a:cubicBezTo>
                  <a:pt x="45438" y="26363"/>
                  <a:pt x="45402" y="26357"/>
                  <a:pt x="45366" y="26357"/>
                </a:cubicBezTo>
                <a:close/>
                <a:moveTo>
                  <a:pt x="49492" y="27211"/>
                </a:moveTo>
                <a:cubicBezTo>
                  <a:pt x="49460" y="27211"/>
                  <a:pt x="49428" y="27215"/>
                  <a:pt x="49396" y="27224"/>
                </a:cubicBezTo>
                <a:cubicBezTo>
                  <a:pt x="49214" y="27276"/>
                  <a:pt x="49113" y="27467"/>
                  <a:pt x="49165" y="27648"/>
                </a:cubicBezTo>
                <a:cubicBezTo>
                  <a:pt x="49221" y="27843"/>
                  <a:pt x="49257" y="28044"/>
                  <a:pt x="49273" y="28248"/>
                </a:cubicBezTo>
                <a:cubicBezTo>
                  <a:pt x="49287" y="28427"/>
                  <a:pt x="49436" y="28564"/>
                  <a:pt x="49614" y="28564"/>
                </a:cubicBezTo>
                <a:lnTo>
                  <a:pt x="49640" y="28564"/>
                </a:lnTo>
                <a:cubicBezTo>
                  <a:pt x="49828" y="28550"/>
                  <a:pt x="49968" y="28389"/>
                  <a:pt x="49956" y="28199"/>
                </a:cubicBezTo>
                <a:cubicBezTo>
                  <a:pt x="49939" y="27949"/>
                  <a:pt x="49892" y="27700"/>
                  <a:pt x="49821" y="27457"/>
                </a:cubicBezTo>
                <a:cubicBezTo>
                  <a:pt x="49778" y="27307"/>
                  <a:pt x="49640" y="27211"/>
                  <a:pt x="49492" y="27211"/>
                </a:cubicBezTo>
                <a:close/>
                <a:moveTo>
                  <a:pt x="41432" y="28127"/>
                </a:moveTo>
                <a:cubicBezTo>
                  <a:pt x="41278" y="28127"/>
                  <a:pt x="41138" y="28233"/>
                  <a:pt x="41098" y="28389"/>
                </a:cubicBezTo>
                <a:cubicBezTo>
                  <a:pt x="41040" y="28625"/>
                  <a:pt x="40992" y="28858"/>
                  <a:pt x="40953" y="29082"/>
                </a:cubicBezTo>
                <a:cubicBezTo>
                  <a:pt x="40922" y="29268"/>
                  <a:pt x="41045" y="29444"/>
                  <a:pt x="41233" y="29477"/>
                </a:cubicBezTo>
                <a:cubicBezTo>
                  <a:pt x="41252" y="29478"/>
                  <a:pt x="41271" y="29482"/>
                  <a:pt x="41292" y="29482"/>
                </a:cubicBezTo>
                <a:cubicBezTo>
                  <a:pt x="41457" y="29482"/>
                  <a:pt x="41600" y="29362"/>
                  <a:pt x="41628" y="29195"/>
                </a:cubicBezTo>
                <a:cubicBezTo>
                  <a:pt x="41662" y="28988"/>
                  <a:pt x="41709" y="28771"/>
                  <a:pt x="41763" y="28549"/>
                </a:cubicBezTo>
                <a:cubicBezTo>
                  <a:pt x="41807" y="28366"/>
                  <a:pt x="41694" y="28182"/>
                  <a:pt x="41511" y="28137"/>
                </a:cubicBezTo>
                <a:cubicBezTo>
                  <a:pt x="41485" y="28130"/>
                  <a:pt x="41458" y="28127"/>
                  <a:pt x="41432" y="28127"/>
                </a:cubicBezTo>
                <a:close/>
                <a:moveTo>
                  <a:pt x="45905" y="28265"/>
                </a:moveTo>
                <a:cubicBezTo>
                  <a:pt x="45838" y="28265"/>
                  <a:pt x="45771" y="28285"/>
                  <a:pt x="45712" y="28326"/>
                </a:cubicBezTo>
                <a:cubicBezTo>
                  <a:pt x="45556" y="28432"/>
                  <a:pt x="45517" y="28644"/>
                  <a:pt x="45623" y="28801"/>
                </a:cubicBezTo>
                <a:cubicBezTo>
                  <a:pt x="45707" y="28920"/>
                  <a:pt x="45795" y="29042"/>
                  <a:pt x="45893" y="29164"/>
                </a:cubicBezTo>
                <a:cubicBezTo>
                  <a:pt x="45950" y="29237"/>
                  <a:pt x="46007" y="29308"/>
                  <a:pt x="46068" y="29374"/>
                </a:cubicBezTo>
                <a:cubicBezTo>
                  <a:pt x="46136" y="29451"/>
                  <a:pt x="46232" y="29491"/>
                  <a:pt x="46325" y="29491"/>
                </a:cubicBezTo>
                <a:cubicBezTo>
                  <a:pt x="46405" y="29491"/>
                  <a:pt x="46485" y="29461"/>
                  <a:pt x="46555" y="29404"/>
                </a:cubicBezTo>
                <a:cubicBezTo>
                  <a:pt x="46696" y="29277"/>
                  <a:pt x="46710" y="29061"/>
                  <a:pt x="46583" y="28920"/>
                </a:cubicBezTo>
                <a:cubicBezTo>
                  <a:pt x="46531" y="28861"/>
                  <a:pt x="46480" y="28801"/>
                  <a:pt x="46430" y="28738"/>
                </a:cubicBezTo>
                <a:cubicBezTo>
                  <a:pt x="46343" y="28630"/>
                  <a:pt x="46263" y="28521"/>
                  <a:pt x="46188" y="28415"/>
                </a:cubicBezTo>
                <a:cubicBezTo>
                  <a:pt x="46122" y="28318"/>
                  <a:pt x="46015" y="28265"/>
                  <a:pt x="45905" y="28265"/>
                </a:cubicBezTo>
                <a:close/>
                <a:moveTo>
                  <a:pt x="47369" y="29680"/>
                </a:moveTo>
                <a:cubicBezTo>
                  <a:pt x="47254" y="29680"/>
                  <a:pt x="47142" y="29737"/>
                  <a:pt x="47076" y="29842"/>
                </a:cubicBezTo>
                <a:cubicBezTo>
                  <a:pt x="46977" y="30003"/>
                  <a:pt x="47028" y="30214"/>
                  <a:pt x="47187" y="30313"/>
                </a:cubicBezTo>
                <a:cubicBezTo>
                  <a:pt x="47386" y="30434"/>
                  <a:pt x="47594" y="30545"/>
                  <a:pt x="47824" y="30655"/>
                </a:cubicBezTo>
                <a:cubicBezTo>
                  <a:pt x="47872" y="30676"/>
                  <a:pt x="47923" y="30686"/>
                  <a:pt x="47970" y="30686"/>
                </a:cubicBezTo>
                <a:cubicBezTo>
                  <a:pt x="48100" y="30686"/>
                  <a:pt x="48222" y="30613"/>
                  <a:pt x="48281" y="30490"/>
                </a:cubicBezTo>
                <a:cubicBezTo>
                  <a:pt x="48361" y="30320"/>
                  <a:pt x="48288" y="30116"/>
                  <a:pt x="48116" y="30034"/>
                </a:cubicBezTo>
                <a:cubicBezTo>
                  <a:pt x="47909" y="29939"/>
                  <a:pt x="47725" y="29840"/>
                  <a:pt x="47549" y="29730"/>
                </a:cubicBezTo>
                <a:cubicBezTo>
                  <a:pt x="47493" y="29696"/>
                  <a:pt x="47431" y="29680"/>
                  <a:pt x="47369" y="29680"/>
                </a:cubicBezTo>
                <a:close/>
                <a:moveTo>
                  <a:pt x="49428" y="29227"/>
                </a:moveTo>
                <a:cubicBezTo>
                  <a:pt x="49287" y="29227"/>
                  <a:pt x="49155" y="29315"/>
                  <a:pt x="49106" y="29456"/>
                </a:cubicBezTo>
                <a:cubicBezTo>
                  <a:pt x="49038" y="29647"/>
                  <a:pt x="48952" y="29835"/>
                  <a:pt x="48847" y="30017"/>
                </a:cubicBezTo>
                <a:cubicBezTo>
                  <a:pt x="48753" y="30180"/>
                  <a:pt x="48811" y="30391"/>
                  <a:pt x="48974" y="30485"/>
                </a:cubicBezTo>
                <a:cubicBezTo>
                  <a:pt x="49011" y="30507"/>
                  <a:pt x="49052" y="30519"/>
                  <a:pt x="49092" y="30526"/>
                </a:cubicBezTo>
                <a:cubicBezTo>
                  <a:pt x="49014" y="30565"/>
                  <a:pt x="48952" y="30634"/>
                  <a:pt x="48922" y="30726"/>
                </a:cubicBezTo>
                <a:cubicBezTo>
                  <a:pt x="48863" y="30903"/>
                  <a:pt x="48960" y="31098"/>
                  <a:pt x="49141" y="31155"/>
                </a:cubicBezTo>
                <a:cubicBezTo>
                  <a:pt x="49296" y="31206"/>
                  <a:pt x="49454" y="31256"/>
                  <a:pt x="49610" y="31307"/>
                </a:cubicBezTo>
                <a:lnTo>
                  <a:pt x="49794" y="31364"/>
                </a:lnTo>
                <a:cubicBezTo>
                  <a:pt x="49829" y="31376"/>
                  <a:pt x="49864" y="31380"/>
                  <a:pt x="49899" y="31380"/>
                </a:cubicBezTo>
                <a:cubicBezTo>
                  <a:pt x="50045" y="31380"/>
                  <a:pt x="50179" y="31289"/>
                  <a:pt x="50220" y="31145"/>
                </a:cubicBezTo>
                <a:cubicBezTo>
                  <a:pt x="50279" y="30964"/>
                  <a:pt x="50179" y="30771"/>
                  <a:pt x="50000" y="30714"/>
                </a:cubicBezTo>
                <a:lnTo>
                  <a:pt x="49814" y="30657"/>
                </a:lnTo>
                <a:cubicBezTo>
                  <a:pt x="49657" y="30608"/>
                  <a:pt x="49503" y="30559"/>
                  <a:pt x="49350" y="30509"/>
                </a:cubicBezTo>
                <a:cubicBezTo>
                  <a:pt x="49332" y="30502"/>
                  <a:pt x="49313" y="30497"/>
                  <a:pt x="49296" y="30495"/>
                </a:cubicBezTo>
                <a:cubicBezTo>
                  <a:pt x="49353" y="30467"/>
                  <a:pt x="49403" y="30422"/>
                  <a:pt x="49438" y="30361"/>
                </a:cubicBezTo>
                <a:cubicBezTo>
                  <a:pt x="49565" y="30142"/>
                  <a:pt x="49671" y="29913"/>
                  <a:pt x="49751" y="29683"/>
                </a:cubicBezTo>
                <a:cubicBezTo>
                  <a:pt x="49814" y="29504"/>
                  <a:pt x="49720" y="29310"/>
                  <a:pt x="49542" y="29247"/>
                </a:cubicBezTo>
                <a:cubicBezTo>
                  <a:pt x="49505" y="29233"/>
                  <a:pt x="49466" y="29227"/>
                  <a:pt x="49428" y="29227"/>
                </a:cubicBezTo>
                <a:close/>
                <a:moveTo>
                  <a:pt x="41191" y="30156"/>
                </a:moveTo>
                <a:cubicBezTo>
                  <a:pt x="41185" y="30156"/>
                  <a:pt x="41180" y="30156"/>
                  <a:pt x="41174" y="30156"/>
                </a:cubicBezTo>
                <a:cubicBezTo>
                  <a:pt x="40985" y="30165"/>
                  <a:pt x="40842" y="30326"/>
                  <a:pt x="40851" y="30516"/>
                </a:cubicBezTo>
                <a:cubicBezTo>
                  <a:pt x="40866" y="30780"/>
                  <a:pt x="40898" y="31030"/>
                  <a:pt x="40955" y="31256"/>
                </a:cubicBezTo>
                <a:cubicBezTo>
                  <a:pt x="40993" y="31413"/>
                  <a:pt x="41132" y="31517"/>
                  <a:pt x="41287" y="31517"/>
                </a:cubicBezTo>
                <a:cubicBezTo>
                  <a:pt x="41313" y="31517"/>
                  <a:pt x="41341" y="31515"/>
                  <a:pt x="41365" y="31507"/>
                </a:cubicBezTo>
                <a:cubicBezTo>
                  <a:pt x="41549" y="31463"/>
                  <a:pt x="41662" y="31275"/>
                  <a:pt x="41617" y="31093"/>
                </a:cubicBezTo>
                <a:cubicBezTo>
                  <a:pt x="41572" y="30909"/>
                  <a:pt x="41542" y="30702"/>
                  <a:pt x="41532" y="30481"/>
                </a:cubicBezTo>
                <a:cubicBezTo>
                  <a:pt x="41524" y="30297"/>
                  <a:pt x="41376" y="30156"/>
                  <a:pt x="41191" y="30156"/>
                </a:cubicBezTo>
                <a:close/>
                <a:moveTo>
                  <a:pt x="51443" y="30706"/>
                </a:moveTo>
                <a:cubicBezTo>
                  <a:pt x="51410" y="30706"/>
                  <a:pt x="51375" y="30711"/>
                  <a:pt x="51341" y="30721"/>
                </a:cubicBezTo>
                <a:cubicBezTo>
                  <a:pt x="51161" y="30778"/>
                  <a:pt x="51061" y="30970"/>
                  <a:pt x="51117" y="31150"/>
                </a:cubicBezTo>
                <a:cubicBezTo>
                  <a:pt x="51121" y="31154"/>
                  <a:pt x="51121" y="31159"/>
                  <a:pt x="51122" y="31162"/>
                </a:cubicBezTo>
                <a:cubicBezTo>
                  <a:pt x="51016" y="31185"/>
                  <a:pt x="50921" y="31258"/>
                  <a:pt x="50874" y="31368"/>
                </a:cubicBezTo>
                <a:cubicBezTo>
                  <a:pt x="50801" y="31541"/>
                  <a:pt x="50886" y="31741"/>
                  <a:pt x="51060" y="31812"/>
                </a:cubicBezTo>
                <a:lnTo>
                  <a:pt x="51168" y="31858"/>
                </a:lnTo>
                <a:cubicBezTo>
                  <a:pt x="51211" y="31877"/>
                  <a:pt x="51256" y="31885"/>
                  <a:pt x="51303" y="31885"/>
                </a:cubicBezTo>
                <a:cubicBezTo>
                  <a:pt x="51373" y="31885"/>
                  <a:pt x="51439" y="31865"/>
                  <a:pt x="51498" y="31825"/>
                </a:cubicBezTo>
                <a:cubicBezTo>
                  <a:pt x="51703" y="31682"/>
                  <a:pt x="51816" y="31468"/>
                  <a:pt x="51816" y="31228"/>
                </a:cubicBezTo>
                <a:cubicBezTo>
                  <a:pt x="51816" y="31138"/>
                  <a:pt x="51800" y="31043"/>
                  <a:pt x="51769" y="30945"/>
                </a:cubicBezTo>
                <a:cubicBezTo>
                  <a:pt x="51724" y="30798"/>
                  <a:pt x="51589" y="30706"/>
                  <a:pt x="51443" y="30706"/>
                </a:cubicBezTo>
                <a:close/>
                <a:moveTo>
                  <a:pt x="48282" y="30899"/>
                </a:moveTo>
                <a:cubicBezTo>
                  <a:pt x="48200" y="30899"/>
                  <a:pt x="48118" y="30929"/>
                  <a:pt x="48053" y="30989"/>
                </a:cubicBezTo>
                <a:cubicBezTo>
                  <a:pt x="47898" y="31128"/>
                  <a:pt x="47731" y="31263"/>
                  <a:pt x="47552" y="31388"/>
                </a:cubicBezTo>
                <a:cubicBezTo>
                  <a:pt x="47398" y="31498"/>
                  <a:pt x="47361" y="31710"/>
                  <a:pt x="47471" y="31865"/>
                </a:cubicBezTo>
                <a:cubicBezTo>
                  <a:pt x="47537" y="31960"/>
                  <a:pt x="47645" y="32011"/>
                  <a:pt x="47751" y="32011"/>
                </a:cubicBezTo>
                <a:cubicBezTo>
                  <a:pt x="47820" y="32011"/>
                  <a:pt x="47888" y="31990"/>
                  <a:pt x="47945" y="31946"/>
                </a:cubicBezTo>
                <a:cubicBezTo>
                  <a:pt x="48147" y="31806"/>
                  <a:pt x="48340" y="31651"/>
                  <a:pt x="48514" y="31493"/>
                </a:cubicBezTo>
                <a:cubicBezTo>
                  <a:pt x="48653" y="31368"/>
                  <a:pt x="48663" y="31150"/>
                  <a:pt x="48534" y="31011"/>
                </a:cubicBezTo>
                <a:cubicBezTo>
                  <a:pt x="48468" y="30937"/>
                  <a:pt x="48375" y="30899"/>
                  <a:pt x="48282" y="30899"/>
                </a:cubicBezTo>
                <a:close/>
                <a:moveTo>
                  <a:pt x="46556" y="31987"/>
                </a:moveTo>
                <a:cubicBezTo>
                  <a:pt x="46511" y="31987"/>
                  <a:pt x="46466" y="31996"/>
                  <a:pt x="46423" y="32014"/>
                </a:cubicBezTo>
                <a:cubicBezTo>
                  <a:pt x="46223" y="32097"/>
                  <a:pt x="46020" y="32172"/>
                  <a:pt x="45813" y="32237"/>
                </a:cubicBezTo>
                <a:cubicBezTo>
                  <a:pt x="45632" y="32292"/>
                  <a:pt x="45529" y="32483"/>
                  <a:pt x="45587" y="32664"/>
                </a:cubicBezTo>
                <a:cubicBezTo>
                  <a:pt x="45630" y="32812"/>
                  <a:pt x="45768" y="32906"/>
                  <a:pt x="45912" y="32906"/>
                </a:cubicBezTo>
                <a:cubicBezTo>
                  <a:pt x="45947" y="32906"/>
                  <a:pt x="45980" y="32900"/>
                  <a:pt x="46013" y="32890"/>
                </a:cubicBezTo>
                <a:cubicBezTo>
                  <a:pt x="46240" y="32820"/>
                  <a:pt x="46468" y="32737"/>
                  <a:pt x="46689" y="32645"/>
                </a:cubicBezTo>
                <a:cubicBezTo>
                  <a:pt x="46862" y="32570"/>
                  <a:pt x="46944" y="32370"/>
                  <a:pt x="46871" y="32197"/>
                </a:cubicBezTo>
                <a:cubicBezTo>
                  <a:pt x="46816" y="32066"/>
                  <a:pt x="46690" y="31987"/>
                  <a:pt x="46556" y="31987"/>
                </a:cubicBezTo>
                <a:close/>
                <a:moveTo>
                  <a:pt x="41966" y="31991"/>
                </a:moveTo>
                <a:cubicBezTo>
                  <a:pt x="41868" y="31991"/>
                  <a:pt x="41772" y="32032"/>
                  <a:pt x="41704" y="32111"/>
                </a:cubicBezTo>
                <a:cubicBezTo>
                  <a:pt x="41582" y="32257"/>
                  <a:pt x="41602" y="32473"/>
                  <a:pt x="41746" y="32595"/>
                </a:cubicBezTo>
                <a:cubicBezTo>
                  <a:pt x="41940" y="32760"/>
                  <a:pt x="42170" y="32897"/>
                  <a:pt x="42425" y="32996"/>
                </a:cubicBezTo>
                <a:cubicBezTo>
                  <a:pt x="42467" y="33012"/>
                  <a:pt x="42511" y="33020"/>
                  <a:pt x="42552" y="33020"/>
                </a:cubicBezTo>
                <a:cubicBezTo>
                  <a:pt x="42688" y="33020"/>
                  <a:pt x="42816" y="32940"/>
                  <a:pt x="42870" y="32803"/>
                </a:cubicBezTo>
                <a:cubicBezTo>
                  <a:pt x="42938" y="32628"/>
                  <a:pt x="42853" y="32429"/>
                  <a:pt x="42677" y="32360"/>
                </a:cubicBezTo>
                <a:cubicBezTo>
                  <a:pt x="42490" y="32285"/>
                  <a:pt x="42325" y="32188"/>
                  <a:pt x="42186" y="32071"/>
                </a:cubicBezTo>
                <a:cubicBezTo>
                  <a:pt x="42121" y="32017"/>
                  <a:pt x="42043" y="31991"/>
                  <a:pt x="41966" y="31991"/>
                </a:cubicBezTo>
                <a:close/>
                <a:moveTo>
                  <a:pt x="44576" y="32500"/>
                </a:moveTo>
                <a:cubicBezTo>
                  <a:pt x="44563" y="32500"/>
                  <a:pt x="44549" y="32501"/>
                  <a:pt x="44535" y="32502"/>
                </a:cubicBezTo>
                <a:cubicBezTo>
                  <a:pt x="44309" y="32532"/>
                  <a:pt x="44092" y="32546"/>
                  <a:pt x="43891" y="32549"/>
                </a:cubicBezTo>
                <a:cubicBezTo>
                  <a:pt x="43701" y="32551"/>
                  <a:pt x="43552" y="32706"/>
                  <a:pt x="43553" y="32893"/>
                </a:cubicBezTo>
                <a:cubicBezTo>
                  <a:pt x="43555" y="33081"/>
                  <a:pt x="43708" y="33231"/>
                  <a:pt x="43894" y="33231"/>
                </a:cubicBezTo>
                <a:lnTo>
                  <a:pt x="43899" y="33231"/>
                </a:lnTo>
                <a:cubicBezTo>
                  <a:pt x="44125" y="33229"/>
                  <a:pt x="44368" y="33212"/>
                  <a:pt x="44617" y="33180"/>
                </a:cubicBezTo>
                <a:cubicBezTo>
                  <a:pt x="44805" y="33159"/>
                  <a:pt x="44937" y="32987"/>
                  <a:pt x="44916" y="32801"/>
                </a:cubicBezTo>
                <a:cubicBezTo>
                  <a:pt x="44895" y="32628"/>
                  <a:pt x="44746" y="32500"/>
                  <a:pt x="44576" y="325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831775" y="3252421"/>
            <a:ext cx="2194021" cy="1956908"/>
          </a:xfrm>
          <a:custGeom>
            <a:avLst/>
            <a:gdLst/>
            <a:ahLst/>
            <a:cxnLst/>
            <a:rect l="l" t="t" r="r" b="b"/>
            <a:pathLst>
              <a:path w="54010" h="48173" extrusionOk="0">
                <a:moveTo>
                  <a:pt x="16027" y="1"/>
                </a:moveTo>
                <a:cubicBezTo>
                  <a:pt x="15839" y="1"/>
                  <a:pt x="15695" y="152"/>
                  <a:pt x="15695" y="342"/>
                </a:cubicBezTo>
                <a:cubicBezTo>
                  <a:pt x="15695" y="531"/>
                  <a:pt x="15858" y="682"/>
                  <a:pt x="16048" y="682"/>
                </a:cubicBezTo>
                <a:cubicBezTo>
                  <a:pt x="16258" y="682"/>
                  <a:pt x="16474" y="691"/>
                  <a:pt x="16688" y="705"/>
                </a:cubicBezTo>
                <a:lnTo>
                  <a:pt x="16710" y="705"/>
                </a:lnTo>
                <a:cubicBezTo>
                  <a:pt x="16887" y="705"/>
                  <a:pt x="17040" y="566"/>
                  <a:pt x="17053" y="385"/>
                </a:cubicBezTo>
                <a:cubicBezTo>
                  <a:pt x="17066" y="197"/>
                  <a:pt x="16922" y="36"/>
                  <a:pt x="16734" y="22"/>
                </a:cubicBezTo>
                <a:cubicBezTo>
                  <a:pt x="16503" y="6"/>
                  <a:pt x="16274" y="1"/>
                  <a:pt x="16027" y="1"/>
                </a:cubicBezTo>
                <a:close/>
                <a:moveTo>
                  <a:pt x="14663" y="95"/>
                </a:moveTo>
                <a:cubicBezTo>
                  <a:pt x="14648" y="95"/>
                  <a:pt x="14633" y="96"/>
                  <a:pt x="14618" y="98"/>
                </a:cubicBezTo>
                <a:cubicBezTo>
                  <a:pt x="14383" y="129"/>
                  <a:pt x="14148" y="169"/>
                  <a:pt x="13921" y="216"/>
                </a:cubicBezTo>
                <a:cubicBezTo>
                  <a:pt x="13736" y="256"/>
                  <a:pt x="13616" y="437"/>
                  <a:pt x="13655" y="621"/>
                </a:cubicBezTo>
                <a:cubicBezTo>
                  <a:pt x="13689" y="781"/>
                  <a:pt x="13832" y="892"/>
                  <a:pt x="13990" y="892"/>
                </a:cubicBezTo>
                <a:cubicBezTo>
                  <a:pt x="14014" y="892"/>
                  <a:pt x="14037" y="891"/>
                  <a:pt x="14061" y="886"/>
                </a:cubicBezTo>
                <a:cubicBezTo>
                  <a:pt x="14272" y="840"/>
                  <a:pt x="14491" y="804"/>
                  <a:pt x="14711" y="773"/>
                </a:cubicBezTo>
                <a:cubicBezTo>
                  <a:pt x="14897" y="750"/>
                  <a:pt x="15028" y="576"/>
                  <a:pt x="15002" y="388"/>
                </a:cubicBezTo>
                <a:cubicBezTo>
                  <a:pt x="14981" y="218"/>
                  <a:pt x="14833" y="95"/>
                  <a:pt x="14663" y="95"/>
                </a:cubicBezTo>
                <a:close/>
                <a:moveTo>
                  <a:pt x="18063" y="205"/>
                </a:moveTo>
                <a:cubicBezTo>
                  <a:pt x="17904" y="205"/>
                  <a:pt x="17761" y="316"/>
                  <a:pt x="17729" y="479"/>
                </a:cubicBezTo>
                <a:cubicBezTo>
                  <a:pt x="17692" y="663"/>
                  <a:pt x="17812" y="844"/>
                  <a:pt x="17996" y="880"/>
                </a:cubicBezTo>
                <a:cubicBezTo>
                  <a:pt x="18212" y="922"/>
                  <a:pt x="18426" y="972"/>
                  <a:pt x="18639" y="1030"/>
                </a:cubicBezTo>
                <a:cubicBezTo>
                  <a:pt x="18669" y="1037"/>
                  <a:pt x="18698" y="1040"/>
                  <a:pt x="18728" y="1040"/>
                </a:cubicBezTo>
                <a:cubicBezTo>
                  <a:pt x="18881" y="1040"/>
                  <a:pt x="19016" y="939"/>
                  <a:pt x="19058" y="792"/>
                </a:cubicBezTo>
                <a:cubicBezTo>
                  <a:pt x="19109" y="607"/>
                  <a:pt x="18999" y="421"/>
                  <a:pt x="18817" y="371"/>
                </a:cubicBezTo>
                <a:cubicBezTo>
                  <a:pt x="18591" y="310"/>
                  <a:pt x="18361" y="256"/>
                  <a:pt x="18130" y="211"/>
                </a:cubicBezTo>
                <a:cubicBezTo>
                  <a:pt x="18108" y="207"/>
                  <a:pt x="18085" y="205"/>
                  <a:pt x="18063" y="205"/>
                </a:cubicBezTo>
                <a:close/>
                <a:moveTo>
                  <a:pt x="12674" y="576"/>
                </a:moveTo>
                <a:cubicBezTo>
                  <a:pt x="12636" y="576"/>
                  <a:pt x="12598" y="582"/>
                  <a:pt x="12560" y="595"/>
                </a:cubicBezTo>
                <a:cubicBezTo>
                  <a:pt x="12339" y="673"/>
                  <a:pt x="12120" y="759"/>
                  <a:pt x="11903" y="852"/>
                </a:cubicBezTo>
                <a:cubicBezTo>
                  <a:pt x="11729" y="927"/>
                  <a:pt x="11647" y="1127"/>
                  <a:pt x="11722" y="1301"/>
                </a:cubicBezTo>
                <a:cubicBezTo>
                  <a:pt x="11778" y="1430"/>
                  <a:pt x="11905" y="1508"/>
                  <a:pt x="12037" y="1508"/>
                </a:cubicBezTo>
                <a:cubicBezTo>
                  <a:pt x="12082" y="1508"/>
                  <a:pt x="12129" y="1499"/>
                  <a:pt x="12172" y="1480"/>
                </a:cubicBezTo>
                <a:cubicBezTo>
                  <a:pt x="12376" y="1393"/>
                  <a:pt x="12582" y="1313"/>
                  <a:pt x="12789" y="1240"/>
                </a:cubicBezTo>
                <a:cubicBezTo>
                  <a:pt x="12966" y="1178"/>
                  <a:pt x="13060" y="983"/>
                  <a:pt x="12998" y="804"/>
                </a:cubicBezTo>
                <a:cubicBezTo>
                  <a:pt x="12947" y="663"/>
                  <a:pt x="12815" y="576"/>
                  <a:pt x="12674" y="576"/>
                </a:cubicBezTo>
                <a:close/>
                <a:moveTo>
                  <a:pt x="20022" y="794"/>
                </a:moveTo>
                <a:cubicBezTo>
                  <a:pt x="19888" y="794"/>
                  <a:pt x="19762" y="875"/>
                  <a:pt x="19708" y="1005"/>
                </a:cubicBezTo>
                <a:cubicBezTo>
                  <a:pt x="19637" y="1181"/>
                  <a:pt x="19719" y="1381"/>
                  <a:pt x="19892" y="1454"/>
                </a:cubicBezTo>
                <a:cubicBezTo>
                  <a:pt x="20094" y="1537"/>
                  <a:pt x="20297" y="1629"/>
                  <a:pt x="20494" y="1727"/>
                </a:cubicBezTo>
                <a:cubicBezTo>
                  <a:pt x="20542" y="1751"/>
                  <a:pt x="20595" y="1761"/>
                  <a:pt x="20645" y="1761"/>
                </a:cubicBezTo>
                <a:cubicBezTo>
                  <a:pt x="20770" y="1761"/>
                  <a:pt x="20892" y="1692"/>
                  <a:pt x="20954" y="1570"/>
                </a:cubicBezTo>
                <a:cubicBezTo>
                  <a:pt x="21038" y="1402"/>
                  <a:pt x="20968" y="1195"/>
                  <a:pt x="20798" y="1111"/>
                </a:cubicBezTo>
                <a:cubicBezTo>
                  <a:pt x="20588" y="1007"/>
                  <a:pt x="20370" y="910"/>
                  <a:pt x="20155" y="821"/>
                </a:cubicBezTo>
                <a:cubicBezTo>
                  <a:pt x="20111" y="803"/>
                  <a:pt x="20067" y="794"/>
                  <a:pt x="20022" y="794"/>
                </a:cubicBezTo>
                <a:close/>
                <a:moveTo>
                  <a:pt x="10807" y="1426"/>
                </a:moveTo>
                <a:cubicBezTo>
                  <a:pt x="10753" y="1426"/>
                  <a:pt x="10698" y="1439"/>
                  <a:pt x="10646" y="1466"/>
                </a:cubicBezTo>
                <a:cubicBezTo>
                  <a:pt x="10439" y="1577"/>
                  <a:pt x="10238" y="1690"/>
                  <a:pt x="10040" y="1808"/>
                </a:cubicBezTo>
                <a:cubicBezTo>
                  <a:pt x="9878" y="1904"/>
                  <a:pt x="9822" y="2113"/>
                  <a:pt x="9918" y="2274"/>
                </a:cubicBezTo>
                <a:cubicBezTo>
                  <a:pt x="9982" y="2384"/>
                  <a:pt x="10097" y="2444"/>
                  <a:pt x="10213" y="2444"/>
                </a:cubicBezTo>
                <a:cubicBezTo>
                  <a:pt x="10273" y="2444"/>
                  <a:pt x="10333" y="2429"/>
                  <a:pt x="10386" y="2396"/>
                </a:cubicBezTo>
                <a:cubicBezTo>
                  <a:pt x="10577" y="2286"/>
                  <a:pt x="10770" y="2175"/>
                  <a:pt x="10969" y="2069"/>
                </a:cubicBezTo>
                <a:cubicBezTo>
                  <a:pt x="11138" y="1979"/>
                  <a:pt x="11199" y="1774"/>
                  <a:pt x="11109" y="1605"/>
                </a:cubicBezTo>
                <a:cubicBezTo>
                  <a:pt x="11047" y="1491"/>
                  <a:pt x="10929" y="1426"/>
                  <a:pt x="10807" y="1426"/>
                </a:cubicBezTo>
                <a:close/>
                <a:moveTo>
                  <a:pt x="21829" y="1762"/>
                </a:moveTo>
                <a:cubicBezTo>
                  <a:pt x="21718" y="1762"/>
                  <a:pt x="21609" y="1816"/>
                  <a:pt x="21544" y="1914"/>
                </a:cubicBezTo>
                <a:cubicBezTo>
                  <a:pt x="21439" y="2071"/>
                  <a:pt x="21483" y="2283"/>
                  <a:pt x="21639" y="2387"/>
                </a:cubicBezTo>
                <a:cubicBezTo>
                  <a:pt x="21820" y="2509"/>
                  <a:pt x="22002" y="2637"/>
                  <a:pt x="22178" y="2773"/>
                </a:cubicBezTo>
                <a:cubicBezTo>
                  <a:pt x="22239" y="2820"/>
                  <a:pt x="22312" y="2841"/>
                  <a:pt x="22385" y="2841"/>
                </a:cubicBezTo>
                <a:cubicBezTo>
                  <a:pt x="22487" y="2841"/>
                  <a:pt x="22588" y="2794"/>
                  <a:pt x="22656" y="2707"/>
                </a:cubicBezTo>
                <a:cubicBezTo>
                  <a:pt x="22769" y="2556"/>
                  <a:pt x="22741" y="2342"/>
                  <a:pt x="22592" y="2227"/>
                </a:cubicBezTo>
                <a:cubicBezTo>
                  <a:pt x="22404" y="2083"/>
                  <a:pt x="22211" y="1947"/>
                  <a:pt x="22018" y="1819"/>
                </a:cubicBezTo>
                <a:cubicBezTo>
                  <a:pt x="21960" y="1780"/>
                  <a:pt x="21894" y="1762"/>
                  <a:pt x="21829" y="1762"/>
                </a:cubicBezTo>
                <a:close/>
                <a:moveTo>
                  <a:pt x="9063" y="2501"/>
                </a:moveTo>
                <a:cubicBezTo>
                  <a:pt x="8995" y="2501"/>
                  <a:pt x="8926" y="2521"/>
                  <a:pt x="8867" y="2563"/>
                </a:cubicBezTo>
                <a:cubicBezTo>
                  <a:pt x="8681" y="2698"/>
                  <a:pt x="8493" y="2836"/>
                  <a:pt x="8307" y="2978"/>
                </a:cubicBezTo>
                <a:cubicBezTo>
                  <a:pt x="8157" y="3093"/>
                  <a:pt x="8128" y="3308"/>
                  <a:pt x="8244" y="3458"/>
                </a:cubicBezTo>
                <a:cubicBezTo>
                  <a:pt x="8310" y="3545"/>
                  <a:pt x="8413" y="3592"/>
                  <a:pt x="8515" y="3592"/>
                </a:cubicBezTo>
                <a:cubicBezTo>
                  <a:pt x="8588" y="3592"/>
                  <a:pt x="8661" y="3567"/>
                  <a:pt x="8722" y="3519"/>
                </a:cubicBezTo>
                <a:cubicBezTo>
                  <a:pt x="8900" y="3380"/>
                  <a:pt x="9080" y="3249"/>
                  <a:pt x="9261" y="3122"/>
                </a:cubicBezTo>
                <a:cubicBezTo>
                  <a:pt x="9414" y="3013"/>
                  <a:pt x="9452" y="2801"/>
                  <a:pt x="9343" y="2646"/>
                </a:cubicBezTo>
                <a:cubicBezTo>
                  <a:pt x="9277" y="2551"/>
                  <a:pt x="9171" y="2501"/>
                  <a:pt x="9063" y="2501"/>
                </a:cubicBezTo>
                <a:close/>
                <a:moveTo>
                  <a:pt x="23416" y="3053"/>
                </a:moveTo>
                <a:cubicBezTo>
                  <a:pt x="23328" y="3053"/>
                  <a:pt x="23240" y="3087"/>
                  <a:pt x="23174" y="3155"/>
                </a:cubicBezTo>
                <a:cubicBezTo>
                  <a:pt x="23040" y="3287"/>
                  <a:pt x="23040" y="3505"/>
                  <a:pt x="23175" y="3637"/>
                </a:cubicBezTo>
                <a:cubicBezTo>
                  <a:pt x="23332" y="3793"/>
                  <a:pt x="23487" y="3957"/>
                  <a:pt x="23629" y="4120"/>
                </a:cubicBezTo>
                <a:cubicBezTo>
                  <a:pt x="23697" y="4195"/>
                  <a:pt x="23791" y="4235"/>
                  <a:pt x="23886" y="4235"/>
                </a:cubicBezTo>
                <a:cubicBezTo>
                  <a:pt x="23966" y="4235"/>
                  <a:pt x="24046" y="4207"/>
                  <a:pt x="24109" y="4148"/>
                </a:cubicBezTo>
                <a:cubicBezTo>
                  <a:pt x="24251" y="4024"/>
                  <a:pt x="24265" y="3807"/>
                  <a:pt x="24140" y="3665"/>
                </a:cubicBezTo>
                <a:cubicBezTo>
                  <a:pt x="23985" y="3491"/>
                  <a:pt x="23822" y="3319"/>
                  <a:pt x="23655" y="3152"/>
                </a:cubicBezTo>
                <a:cubicBezTo>
                  <a:pt x="23590" y="3086"/>
                  <a:pt x="23503" y="3053"/>
                  <a:pt x="23416" y="3053"/>
                </a:cubicBezTo>
                <a:close/>
                <a:moveTo>
                  <a:pt x="7462" y="3777"/>
                </a:moveTo>
                <a:cubicBezTo>
                  <a:pt x="7386" y="3777"/>
                  <a:pt x="7310" y="3802"/>
                  <a:pt x="7247" y="3854"/>
                </a:cubicBezTo>
                <a:cubicBezTo>
                  <a:pt x="7073" y="3995"/>
                  <a:pt x="6896" y="4134"/>
                  <a:pt x="6718" y="4273"/>
                </a:cubicBezTo>
                <a:cubicBezTo>
                  <a:pt x="6569" y="4391"/>
                  <a:pt x="6543" y="4603"/>
                  <a:pt x="6658" y="4753"/>
                </a:cubicBezTo>
                <a:cubicBezTo>
                  <a:pt x="6725" y="4839"/>
                  <a:pt x="6824" y="4886"/>
                  <a:pt x="6927" y="4886"/>
                </a:cubicBezTo>
                <a:cubicBezTo>
                  <a:pt x="7002" y="4886"/>
                  <a:pt x="7075" y="4862"/>
                  <a:pt x="7137" y="4813"/>
                </a:cubicBezTo>
                <a:cubicBezTo>
                  <a:pt x="7320" y="4671"/>
                  <a:pt x="7500" y="4527"/>
                  <a:pt x="7679" y="4382"/>
                </a:cubicBezTo>
                <a:cubicBezTo>
                  <a:pt x="7824" y="4262"/>
                  <a:pt x="7846" y="4047"/>
                  <a:pt x="7726" y="3901"/>
                </a:cubicBezTo>
                <a:cubicBezTo>
                  <a:pt x="7659" y="3819"/>
                  <a:pt x="7561" y="3777"/>
                  <a:pt x="7462" y="3777"/>
                </a:cubicBezTo>
                <a:close/>
                <a:moveTo>
                  <a:pt x="24721" y="4634"/>
                </a:moveTo>
                <a:cubicBezTo>
                  <a:pt x="24656" y="4634"/>
                  <a:pt x="24590" y="4653"/>
                  <a:pt x="24531" y="4693"/>
                </a:cubicBezTo>
                <a:cubicBezTo>
                  <a:pt x="24375" y="4798"/>
                  <a:pt x="24333" y="5010"/>
                  <a:pt x="24437" y="5166"/>
                </a:cubicBezTo>
                <a:cubicBezTo>
                  <a:pt x="24559" y="5349"/>
                  <a:pt x="24679" y="5538"/>
                  <a:pt x="24787" y="5728"/>
                </a:cubicBezTo>
                <a:cubicBezTo>
                  <a:pt x="24851" y="5837"/>
                  <a:pt x="24966" y="5898"/>
                  <a:pt x="25082" y="5898"/>
                </a:cubicBezTo>
                <a:cubicBezTo>
                  <a:pt x="25139" y="5898"/>
                  <a:pt x="25200" y="5882"/>
                  <a:pt x="25254" y="5853"/>
                </a:cubicBezTo>
                <a:cubicBezTo>
                  <a:pt x="25418" y="5757"/>
                  <a:pt x="25471" y="5549"/>
                  <a:pt x="25378" y="5385"/>
                </a:cubicBezTo>
                <a:cubicBezTo>
                  <a:pt x="25261" y="5184"/>
                  <a:pt x="25134" y="4982"/>
                  <a:pt x="25004" y="4786"/>
                </a:cubicBezTo>
                <a:cubicBezTo>
                  <a:pt x="24939" y="4688"/>
                  <a:pt x="24831" y="4634"/>
                  <a:pt x="24721" y="4634"/>
                </a:cubicBezTo>
                <a:close/>
                <a:moveTo>
                  <a:pt x="5848" y="5040"/>
                </a:moveTo>
                <a:cubicBezTo>
                  <a:pt x="5773" y="5040"/>
                  <a:pt x="5697" y="5064"/>
                  <a:pt x="5634" y="5114"/>
                </a:cubicBezTo>
                <a:cubicBezTo>
                  <a:pt x="5451" y="5260"/>
                  <a:pt x="5271" y="5408"/>
                  <a:pt x="5095" y="5559"/>
                </a:cubicBezTo>
                <a:cubicBezTo>
                  <a:pt x="4953" y="5684"/>
                  <a:pt x="4937" y="5898"/>
                  <a:pt x="5060" y="6042"/>
                </a:cubicBezTo>
                <a:cubicBezTo>
                  <a:pt x="5128" y="6120"/>
                  <a:pt x="5224" y="6159"/>
                  <a:pt x="5319" y="6159"/>
                </a:cubicBezTo>
                <a:cubicBezTo>
                  <a:pt x="5397" y="6159"/>
                  <a:pt x="5477" y="6131"/>
                  <a:pt x="5543" y="6075"/>
                </a:cubicBezTo>
                <a:cubicBezTo>
                  <a:pt x="5712" y="5929"/>
                  <a:pt x="5884" y="5788"/>
                  <a:pt x="6060" y="5649"/>
                </a:cubicBezTo>
                <a:cubicBezTo>
                  <a:pt x="6207" y="5531"/>
                  <a:pt x="6232" y="5316"/>
                  <a:pt x="6114" y="5168"/>
                </a:cubicBezTo>
                <a:cubicBezTo>
                  <a:pt x="6047" y="5083"/>
                  <a:pt x="5948" y="5040"/>
                  <a:pt x="5848" y="5040"/>
                </a:cubicBezTo>
                <a:close/>
                <a:moveTo>
                  <a:pt x="4345" y="6435"/>
                </a:moveTo>
                <a:cubicBezTo>
                  <a:pt x="4249" y="6435"/>
                  <a:pt x="4153" y="6476"/>
                  <a:pt x="4085" y="6555"/>
                </a:cubicBezTo>
                <a:cubicBezTo>
                  <a:pt x="3960" y="6701"/>
                  <a:pt x="3842" y="6850"/>
                  <a:pt x="3736" y="6998"/>
                </a:cubicBezTo>
                <a:cubicBezTo>
                  <a:pt x="3705" y="7040"/>
                  <a:pt x="3677" y="7080"/>
                  <a:pt x="3646" y="7123"/>
                </a:cubicBezTo>
                <a:cubicBezTo>
                  <a:pt x="3540" y="7280"/>
                  <a:pt x="3580" y="7493"/>
                  <a:pt x="3736" y="7599"/>
                </a:cubicBezTo>
                <a:cubicBezTo>
                  <a:pt x="3795" y="7641"/>
                  <a:pt x="3861" y="7660"/>
                  <a:pt x="3929" y="7660"/>
                </a:cubicBezTo>
                <a:cubicBezTo>
                  <a:pt x="4037" y="7660"/>
                  <a:pt x="4144" y="7608"/>
                  <a:pt x="4209" y="7512"/>
                </a:cubicBezTo>
                <a:cubicBezTo>
                  <a:pt x="4235" y="7476"/>
                  <a:pt x="4263" y="7436"/>
                  <a:pt x="4289" y="7400"/>
                </a:cubicBezTo>
                <a:cubicBezTo>
                  <a:pt x="4384" y="7266"/>
                  <a:pt x="4492" y="7132"/>
                  <a:pt x="4605" y="7000"/>
                </a:cubicBezTo>
                <a:cubicBezTo>
                  <a:pt x="4728" y="6857"/>
                  <a:pt x="4711" y="6642"/>
                  <a:pt x="4567" y="6518"/>
                </a:cubicBezTo>
                <a:cubicBezTo>
                  <a:pt x="4503" y="6462"/>
                  <a:pt x="4424" y="6435"/>
                  <a:pt x="4345" y="6435"/>
                </a:cubicBezTo>
                <a:close/>
                <a:moveTo>
                  <a:pt x="25686" y="6442"/>
                </a:moveTo>
                <a:cubicBezTo>
                  <a:pt x="25642" y="6442"/>
                  <a:pt x="25598" y="6451"/>
                  <a:pt x="25555" y="6468"/>
                </a:cubicBezTo>
                <a:cubicBezTo>
                  <a:pt x="25381" y="6539"/>
                  <a:pt x="25298" y="6739"/>
                  <a:pt x="25369" y="6913"/>
                </a:cubicBezTo>
                <a:cubicBezTo>
                  <a:pt x="25452" y="7114"/>
                  <a:pt x="25530" y="7323"/>
                  <a:pt x="25600" y="7532"/>
                </a:cubicBezTo>
                <a:cubicBezTo>
                  <a:pt x="25647" y="7676"/>
                  <a:pt x="25781" y="7764"/>
                  <a:pt x="25923" y="7764"/>
                </a:cubicBezTo>
                <a:cubicBezTo>
                  <a:pt x="25960" y="7764"/>
                  <a:pt x="25998" y="7758"/>
                  <a:pt x="26033" y="7747"/>
                </a:cubicBezTo>
                <a:cubicBezTo>
                  <a:pt x="26210" y="7688"/>
                  <a:pt x="26307" y="7493"/>
                  <a:pt x="26247" y="7314"/>
                </a:cubicBezTo>
                <a:cubicBezTo>
                  <a:pt x="26172" y="7088"/>
                  <a:pt x="26088" y="6868"/>
                  <a:pt x="26000" y="6652"/>
                </a:cubicBezTo>
                <a:cubicBezTo>
                  <a:pt x="25947" y="6521"/>
                  <a:pt x="25820" y="6442"/>
                  <a:pt x="25686" y="6442"/>
                </a:cubicBezTo>
                <a:close/>
                <a:moveTo>
                  <a:pt x="3244" y="8160"/>
                </a:moveTo>
                <a:cubicBezTo>
                  <a:pt x="3119" y="8160"/>
                  <a:pt x="2998" y="8229"/>
                  <a:pt x="2938" y="8348"/>
                </a:cubicBezTo>
                <a:cubicBezTo>
                  <a:pt x="2836" y="8555"/>
                  <a:pt x="2737" y="8764"/>
                  <a:pt x="2638" y="8978"/>
                </a:cubicBezTo>
                <a:cubicBezTo>
                  <a:pt x="2559" y="9148"/>
                  <a:pt x="2636" y="9351"/>
                  <a:pt x="2808" y="9429"/>
                </a:cubicBezTo>
                <a:cubicBezTo>
                  <a:pt x="2853" y="9449"/>
                  <a:pt x="2902" y="9459"/>
                  <a:pt x="2949" y="9459"/>
                </a:cubicBezTo>
                <a:cubicBezTo>
                  <a:pt x="3079" y="9459"/>
                  <a:pt x="3204" y="9386"/>
                  <a:pt x="3260" y="9261"/>
                </a:cubicBezTo>
                <a:cubicBezTo>
                  <a:pt x="3354" y="9058"/>
                  <a:pt x="3449" y="8852"/>
                  <a:pt x="3548" y="8656"/>
                </a:cubicBezTo>
                <a:cubicBezTo>
                  <a:pt x="3633" y="8486"/>
                  <a:pt x="3566" y="8282"/>
                  <a:pt x="3397" y="8197"/>
                </a:cubicBezTo>
                <a:cubicBezTo>
                  <a:pt x="3348" y="8172"/>
                  <a:pt x="3296" y="8160"/>
                  <a:pt x="3244" y="8160"/>
                </a:cubicBezTo>
                <a:close/>
                <a:moveTo>
                  <a:pt x="26272" y="8401"/>
                </a:moveTo>
                <a:cubicBezTo>
                  <a:pt x="26251" y="8401"/>
                  <a:pt x="26229" y="8403"/>
                  <a:pt x="26207" y="8408"/>
                </a:cubicBezTo>
                <a:cubicBezTo>
                  <a:pt x="26021" y="8444"/>
                  <a:pt x="25899" y="8625"/>
                  <a:pt x="25937" y="8809"/>
                </a:cubicBezTo>
                <a:cubicBezTo>
                  <a:pt x="25981" y="9025"/>
                  <a:pt x="26015" y="9244"/>
                  <a:pt x="26043" y="9461"/>
                </a:cubicBezTo>
                <a:cubicBezTo>
                  <a:pt x="26064" y="9633"/>
                  <a:pt x="26212" y="9760"/>
                  <a:pt x="26382" y="9760"/>
                </a:cubicBezTo>
                <a:cubicBezTo>
                  <a:pt x="26394" y="9760"/>
                  <a:pt x="26410" y="9756"/>
                  <a:pt x="26426" y="9756"/>
                </a:cubicBezTo>
                <a:cubicBezTo>
                  <a:pt x="26612" y="9734"/>
                  <a:pt x="26744" y="9562"/>
                  <a:pt x="26721" y="9374"/>
                </a:cubicBezTo>
                <a:cubicBezTo>
                  <a:pt x="26690" y="9139"/>
                  <a:pt x="26653" y="8905"/>
                  <a:pt x="26608" y="8677"/>
                </a:cubicBezTo>
                <a:cubicBezTo>
                  <a:pt x="26576" y="8515"/>
                  <a:pt x="26432" y="8401"/>
                  <a:pt x="26272" y="8401"/>
                </a:cubicBezTo>
                <a:close/>
                <a:moveTo>
                  <a:pt x="2404" y="10032"/>
                </a:moveTo>
                <a:cubicBezTo>
                  <a:pt x="2271" y="10032"/>
                  <a:pt x="2144" y="10109"/>
                  <a:pt x="2088" y="10239"/>
                </a:cubicBezTo>
                <a:cubicBezTo>
                  <a:pt x="2000" y="10450"/>
                  <a:pt x="1908" y="10658"/>
                  <a:pt x="1819" y="10863"/>
                </a:cubicBezTo>
                <a:cubicBezTo>
                  <a:pt x="1741" y="11034"/>
                  <a:pt x="1821" y="11237"/>
                  <a:pt x="1993" y="11312"/>
                </a:cubicBezTo>
                <a:cubicBezTo>
                  <a:pt x="2036" y="11333"/>
                  <a:pt x="2085" y="11341"/>
                  <a:pt x="2130" y="11341"/>
                </a:cubicBezTo>
                <a:cubicBezTo>
                  <a:pt x="2262" y="11341"/>
                  <a:pt x="2386" y="11265"/>
                  <a:pt x="2445" y="11141"/>
                </a:cubicBezTo>
                <a:cubicBezTo>
                  <a:pt x="2537" y="10933"/>
                  <a:pt x="2627" y="10721"/>
                  <a:pt x="2719" y="10509"/>
                </a:cubicBezTo>
                <a:cubicBezTo>
                  <a:pt x="2792" y="10335"/>
                  <a:pt x="2712" y="10133"/>
                  <a:pt x="2538" y="10059"/>
                </a:cubicBezTo>
                <a:cubicBezTo>
                  <a:pt x="2494" y="10040"/>
                  <a:pt x="2449" y="10032"/>
                  <a:pt x="2404" y="10032"/>
                </a:cubicBezTo>
                <a:close/>
                <a:moveTo>
                  <a:pt x="26464" y="10438"/>
                </a:moveTo>
                <a:cubicBezTo>
                  <a:pt x="26278" y="10438"/>
                  <a:pt x="26125" y="10589"/>
                  <a:pt x="26123" y="10776"/>
                </a:cubicBezTo>
                <a:cubicBezTo>
                  <a:pt x="26121" y="10994"/>
                  <a:pt x="26113" y="11214"/>
                  <a:pt x="26095" y="11437"/>
                </a:cubicBezTo>
                <a:cubicBezTo>
                  <a:pt x="26080" y="11625"/>
                  <a:pt x="26220" y="11788"/>
                  <a:pt x="26410" y="11804"/>
                </a:cubicBezTo>
                <a:cubicBezTo>
                  <a:pt x="26419" y="11805"/>
                  <a:pt x="26427" y="11805"/>
                  <a:pt x="26436" y="11805"/>
                </a:cubicBezTo>
                <a:cubicBezTo>
                  <a:pt x="26612" y="11805"/>
                  <a:pt x="26763" y="11668"/>
                  <a:pt x="26775" y="11489"/>
                </a:cubicBezTo>
                <a:cubicBezTo>
                  <a:pt x="26792" y="11251"/>
                  <a:pt x="26803" y="11013"/>
                  <a:pt x="26806" y="10782"/>
                </a:cubicBezTo>
                <a:cubicBezTo>
                  <a:pt x="26808" y="10594"/>
                  <a:pt x="26655" y="10439"/>
                  <a:pt x="26467" y="10438"/>
                </a:cubicBezTo>
                <a:close/>
                <a:moveTo>
                  <a:pt x="1570" y="11902"/>
                </a:moveTo>
                <a:cubicBezTo>
                  <a:pt x="1437" y="11902"/>
                  <a:pt x="1310" y="11981"/>
                  <a:pt x="1254" y="12111"/>
                </a:cubicBezTo>
                <a:cubicBezTo>
                  <a:pt x="1164" y="12325"/>
                  <a:pt x="1079" y="12544"/>
                  <a:pt x="999" y="12761"/>
                </a:cubicBezTo>
                <a:cubicBezTo>
                  <a:pt x="933" y="12940"/>
                  <a:pt x="1023" y="13135"/>
                  <a:pt x="1200" y="13201"/>
                </a:cubicBezTo>
                <a:cubicBezTo>
                  <a:pt x="1240" y="13215"/>
                  <a:pt x="1278" y="13222"/>
                  <a:pt x="1318" y="13222"/>
                </a:cubicBezTo>
                <a:cubicBezTo>
                  <a:pt x="1457" y="13222"/>
                  <a:pt x="1590" y="13137"/>
                  <a:pt x="1638" y="12998"/>
                </a:cubicBezTo>
                <a:cubicBezTo>
                  <a:pt x="1718" y="12789"/>
                  <a:pt x="1798" y="12584"/>
                  <a:pt x="1885" y="12377"/>
                </a:cubicBezTo>
                <a:cubicBezTo>
                  <a:pt x="1958" y="12203"/>
                  <a:pt x="1876" y="12003"/>
                  <a:pt x="1702" y="11929"/>
                </a:cubicBezTo>
                <a:cubicBezTo>
                  <a:pt x="1659" y="11911"/>
                  <a:pt x="1615" y="11902"/>
                  <a:pt x="1570" y="11902"/>
                </a:cubicBezTo>
                <a:close/>
                <a:moveTo>
                  <a:pt x="26247" y="12473"/>
                </a:moveTo>
                <a:cubicBezTo>
                  <a:pt x="26089" y="12473"/>
                  <a:pt x="25945" y="12586"/>
                  <a:pt x="25913" y="12749"/>
                </a:cubicBezTo>
                <a:cubicBezTo>
                  <a:pt x="25869" y="12961"/>
                  <a:pt x="25821" y="13180"/>
                  <a:pt x="25765" y="13396"/>
                </a:cubicBezTo>
                <a:cubicBezTo>
                  <a:pt x="25716" y="13580"/>
                  <a:pt x="25828" y="13766"/>
                  <a:pt x="26010" y="13813"/>
                </a:cubicBezTo>
                <a:cubicBezTo>
                  <a:pt x="26038" y="13820"/>
                  <a:pt x="26068" y="13823"/>
                  <a:pt x="26095" y="13823"/>
                </a:cubicBezTo>
                <a:cubicBezTo>
                  <a:pt x="26247" y="13823"/>
                  <a:pt x="26386" y="13722"/>
                  <a:pt x="26427" y="13566"/>
                </a:cubicBezTo>
                <a:cubicBezTo>
                  <a:pt x="26486" y="13337"/>
                  <a:pt x="26539" y="13107"/>
                  <a:pt x="26584" y="12881"/>
                </a:cubicBezTo>
                <a:cubicBezTo>
                  <a:pt x="26620" y="12697"/>
                  <a:pt x="26499" y="12516"/>
                  <a:pt x="26314" y="12480"/>
                </a:cubicBezTo>
                <a:cubicBezTo>
                  <a:pt x="26292" y="12475"/>
                  <a:pt x="26269" y="12473"/>
                  <a:pt x="26247" y="12473"/>
                </a:cubicBezTo>
                <a:close/>
                <a:moveTo>
                  <a:pt x="903" y="13841"/>
                </a:moveTo>
                <a:cubicBezTo>
                  <a:pt x="752" y="13841"/>
                  <a:pt x="613" y="13940"/>
                  <a:pt x="573" y="14093"/>
                </a:cubicBezTo>
                <a:cubicBezTo>
                  <a:pt x="510" y="14317"/>
                  <a:pt x="453" y="14544"/>
                  <a:pt x="402" y="14770"/>
                </a:cubicBezTo>
                <a:cubicBezTo>
                  <a:pt x="362" y="14956"/>
                  <a:pt x="477" y="15139"/>
                  <a:pt x="661" y="15179"/>
                </a:cubicBezTo>
                <a:cubicBezTo>
                  <a:pt x="687" y="15186"/>
                  <a:pt x="714" y="15187"/>
                  <a:pt x="738" y="15187"/>
                </a:cubicBezTo>
                <a:cubicBezTo>
                  <a:pt x="894" y="15187"/>
                  <a:pt x="1035" y="15080"/>
                  <a:pt x="1072" y="14922"/>
                </a:cubicBezTo>
                <a:cubicBezTo>
                  <a:pt x="1120" y="14706"/>
                  <a:pt x="1174" y="14487"/>
                  <a:pt x="1233" y="14272"/>
                </a:cubicBezTo>
                <a:cubicBezTo>
                  <a:pt x="1280" y="14089"/>
                  <a:pt x="1174" y="13901"/>
                  <a:pt x="992" y="13853"/>
                </a:cubicBezTo>
                <a:cubicBezTo>
                  <a:pt x="962" y="13845"/>
                  <a:pt x="932" y="13841"/>
                  <a:pt x="903" y="13841"/>
                </a:cubicBezTo>
                <a:close/>
                <a:moveTo>
                  <a:pt x="25692" y="14448"/>
                </a:moveTo>
                <a:cubicBezTo>
                  <a:pt x="25553" y="14448"/>
                  <a:pt x="25422" y="14535"/>
                  <a:pt x="25372" y="14673"/>
                </a:cubicBezTo>
                <a:cubicBezTo>
                  <a:pt x="25296" y="14882"/>
                  <a:pt x="25212" y="15090"/>
                  <a:pt x="25129" y="15297"/>
                </a:cubicBezTo>
                <a:cubicBezTo>
                  <a:pt x="25054" y="15471"/>
                  <a:pt x="25139" y="15671"/>
                  <a:pt x="25313" y="15742"/>
                </a:cubicBezTo>
                <a:cubicBezTo>
                  <a:pt x="25357" y="15759"/>
                  <a:pt x="25400" y="15768"/>
                  <a:pt x="25444" y="15768"/>
                </a:cubicBezTo>
                <a:cubicBezTo>
                  <a:pt x="25576" y="15768"/>
                  <a:pt x="25704" y="15688"/>
                  <a:pt x="25760" y="15559"/>
                </a:cubicBezTo>
                <a:cubicBezTo>
                  <a:pt x="25852" y="15342"/>
                  <a:pt x="25937" y="15123"/>
                  <a:pt x="26015" y="14908"/>
                </a:cubicBezTo>
                <a:cubicBezTo>
                  <a:pt x="26080" y="14730"/>
                  <a:pt x="25988" y="14534"/>
                  <a:pt x="25810" y="14470"/>
                </a:cubicBezTo>
                <a:cubicBezTo>
                  <a:pt x="25771" y="14455"/>
                  <a:pt x="25731" y="14448"/>
                  <a:pt x="25692" y="14448"/>
                </a:cubicBezTo>
                <a:close/>
                <a:moveTo>
                  <a:pt x="493" y="15850"/>
                </a:moveTo>
                <a:cubicBezTo>
                  <a:pt x="327" y="15850"/>
                  <a:pt x="180" y="15975"/>
                  <a:pt x="156" y="16145"/>
                </a:cubicBezTo>
                <a:cubicBezTo>
                  <a:pt x="123" y="16376"/>
                  <a:pt x="97" y="16606"/>
                  <a:pt x="76" y="16839"/>
                </a:cubicBezTo>
                <a:cubicBezTo>
                  <a:pt x="58" y="17026"/>
                  <a:pt x="197" y="17193"/>
                  <a:pt x="383" y="17210"/>
                </a:cubicBezTo>
                <a:cubicBezTo>
                  <a:pt x="394" y="17212"/>
                  <a:pt x="406" y="17212"/>
                  <a:pt x="416" y="17212"/>
                </a:cubicBezTo>
                <a:cubicBezTo>
                  <a:pt x="590" y="17212"/>
                  <a:pt x="740" y="17080"/>
                  <a:pt x="757" y="16903"/>
                </a:cubicBezTo>
                <a:cubicBezTo>
                  <a:pt x="776" y="16680"/>
                  <a:pt x="802" y="16458"/>
                  <a:pt x="833" y="16237"/>
                </a:cubicBezTo>
                <a:cubicBezTo>
                  <a:pt x="858" y="16051"/>
                  <a:pt x="727" y="15879"/>
                  <a:pt x="540" y="15853"/>
                </a:cubicBezTo>
                <a:cubicBezTo>
                  <a:pt x="524" y="15851"/>
                  <a:pt x="509" y="15850"/>
                  <a:pt x="493" y="15850"/>
                </a:cubicBezTo>
                <a:close/>
                <a:moveTo>
                  <a:pt x="24865" y="16326"/>
                </a:moveTo>
                <a:cubicBezTo>
                  <a:pt x="24742" y="16326"/>
                  <a:pt x="24622" y="16394"/>
                  <a:pt x="24561" y="16512"/>
                </a:cubicBezTo>
                <a:cubicBezTo>
                  <a:pt x="24460" y="16712"/>
                  <a:pt x="24356" y="16906"/>
                  <a:pt x="24244" y="17103"/>
                </a:cubicBezTo>
                <a:cubicBezTo>
                  <a:pt x="24152" y="17264"/>
                  <a:pt x="24210" y="17473"/>
                  <a:pt x="24375" y="17567"/>
                </a:cubicBezTo>
                <a:cubicBezTo>
                  <a:pt x="24427" y="17595"/>
                  <a:pt x="24486" y="17610"/>
                  <a:pt x="24542" y="17610"/>
                </a:cubicBezTo>
                <a:cubicBezTo>
                  <a:pt x="24661" y="17610"/>
                  <a:pt x="24776" y="17549"/>
                  <a:pt x="24839" y="17438"/>
                </a:cubicBezTo>
                <a:cubicBezTo>
                  <a:pt x="24952" y="17235"/>
                  <a:pt x="25063" y="17030"/>
                  <a:pt x="25169" y="16825"/>
                </a:cubicBezTo>
                <a:cubicBezTo>
                  <a:pt x="25256" y="16654"/>
                  <a:pt x="25190" y="16451"/>
                  <a:pt x="25021" y="16364"/>
                </a:cubicBezTo>
                <a:cubicBezTo>
                  <a:pt x="24971" y="16338"/>
                  <a:pt x="24918" y="16326"/>
                  <a:pt x="24865" y="16326"/>
                </a:cubicBezTo>
                <a:close/>
                <a:moveTo>
                  <a:pt x="343" y="17892"/>
                </a:moveTo>
                <a:cubicBezTo>
                  <a:pt x="157" y="17892"/>
                  <a:pt x="4" y="18045"/>
                  <a:pt x="3" y="18231"/>
                </a:cubicBezTo>
                <a:lnTo>
                  <a:pt x="1" y="18417"/>
                </a:lnTo>
                <a:cubicBezTo>
                  <a:pt x="1" y="18585"/>
                  <a:pt x="6" y="18757"/>
                  <a:pt x="10" y="18929"/>
                </a:cubicBezTo>
                <a:cubicBezTo>
                  <a:pt x="15" y="19115"/>
                  <a:pt x="166" y="19261"/>
                  <a:pt x="350" y="19261"/>
                </a:cubicBezTo>
                <a:cubicBezTo>
                  <a:pt x="354" y="19261"/>
                  <a:pt x="357" y="19261"/>
                  <a:pt x="361" y="19260"/>
                </a:cubicBezTo>
                <a:cubicBezTo>
                  <a:pt x="548" y="19253"/>
                  <a:pt x="698" y="19096"/>
                  <a:pt x="691" y="18907"/>
                </a:cubicBezTo>
                <a:cubicBezTo>
                  <a:pt x="687" y="18743"/>
                  <a:pt x="686" y="18578"/>
                  <a:pt x="686" y="18417"/>
                </a:cubicBezTo>
                <a:lnTo>
                  <a:pt x="687" y="18238"/>
                </a:lnTo>
                <a:cubicBezTo>
                  <a:pt x="689" y="18048"/>
                  <a:pt x="538" y="17895"/>
                  <a:pt x="349" y="17892"/>
                </a:cubicBezTo>
                <a:close/>
                <a:moveTo>
                  <a:pt x="23827" y="18091"/>
                </a:moveTo>
                <a:cubicBezTo>
                  <a:pt x="23717" y="18091"/>
                  <a:pt x="23608" y="18145"/>
                  <a:pt x="23542" y="18243"/>
                </a:cubicBezTo>
                <a:cubicBezTo>
                  <a:pt x="23419" y="18429"/>
                  <a:pt x="23290" y="18615"/>
                  <a:pt x="23160" y="18794"/>
                </a:cubicBezTo>
                <a:cubicBezTo>
                  <a:pt x="23049" y="18948"/>
                  <a:pt x="23083" y="19162"/>
                  <a:pt x="23236" y="19272"/>
                </a:cubicBezTo>
                <a:cubicBezTo>
                  <a:pt x="23297" y="19315"/>
                  <a:pt x="23367" y="19338"/>
                  <a:pt x="23436" y="19338"/>
                </a:cubicBezTo>
                <a:cubicBezTo>
                  <a:pt x="23540" y="19338"/>
                  <a:pt x="23645" y="19287"/>
                  <a:pt x="23713" y="19194"/>
                </a:cubicBezTo>
                <a:cubicBezTo>
                  <a:pt x="23846" y="19008"/>
                  <a:pt x="23978" y="18816"/>
                  <a:pt x="24109" y="18623"/>
                </a:cubicBezTo>
                <a:cubicBezTo>
                  <a:pt x="24217" y="18467"/>
                  <a:pt x="24173" y="18253"/>
                  <a:pt x="24017" y="18149"/>
                </a:cubicBezTo>
                <a:cubicBezTo>
                  <a:pt x="23959" y="18110"/>
                  <a:pt x="23893" y="18091"/>
                  <a:pt x="23827" y="18091"/>
                </a:cubicBezTo>
                <a:close/>
                <a:moveTo>
                  <a:pt x="22595" y="19730"/>
                </a:moveTo>
                <a:cubicBezTo>
                  <a:pt x="22498" y="19730"/>
                  <a:pt x="22400" y="19772"/>
                  <a:pt x="22333" y="19852"/>
                </a:cubicBezTo>
                <a:cubicBezTo>
                  <a:pt x="22187" y="20024"/>
                  <a:pt x="22039" y="20193"/>
                  <a:pt x="21889" y="20356"/>
                </a:cubicBezTo>
                <a:cubicBezTo>
                  <a:pt x="21761" y="20495"/>
                  <a:pt x="21771" y="20711"/>
                  <a:pt x="21910" y="20838"/>
                </a:cubicBezTo>
                <a:cubicBezTo>
                  <a:pt x="21976" y="20897"/>
                  <a:pt x="22058" y="20928"/>
                  <a:pt x="22141" y="20928"/>
                </a:cubicBezTo>
                <a:cubicBezTo>
                  <a:pt x="22235" y="20928"/>
                  <a:pt x="22327" y="20888"/>
                  <a:pt x="22395" y="20817"/>
                </a:cubicBezTo>
                <a:cubicBezTo>
                  <a:pt x="22552" y="20648"/>
                  <a:pt x="22704" y="20471"/>
                  <a:pt x="22856" y="20294"/>
                </a:cubicBezTo>
                <a:cubicBezTo>
                  <a:pt x="22977" y="20148"/>
                  <a:pt x="22958" y="19932"/>
                  <a:pt x="22814" y="19811"/>
                </a:cubicBezTo>
                <a:cubicBezTo>
                  <a:pt x="22751" y="19757"/>
                  <a:pt x="22673" y="19730"/>
                  <a:pt x="22595" y="19730"/>
                </a:cubicBezTo>
                <a:close/>
                <a:moveTo>
                  <a:pt x="445" y="19939"/>
                </a:moveTo>
                <a:cubicBezTo>
                  <a:pt x="433" y="19939"/>
                  <a:pt x="421" y="19940"/>
                  <a:pt x="409" y="19941"/>
                </a:cubicBezTo>
                <a:cubicBezTo>
                  <a:pt x="223" y="19963"/>
                  <a:pt x="86" y="20132"/>
                  <a:pt x="107" y="20320"/>
                </a:cubicBezTo>
                <a:cubicBezTo>
                  <a:pt x="133" y="20549"/>
                  <a:pt x="164" y="20780"/>
                  <a:pt x="199" y="21010"/>
                </a:cubicBezTo>
                <a:cubicBezTo>
                  <a:pt x="223" y="21180"/>
                  <a:pt x="371" y="21302"/>
                  <a:pt x="536" y="21302"/>
                </a:cubicBezTo>
                <a:cubicBezTo>
                  <a:pt x="554" y="21302"/>
                  <a:pt x="571" y="21302"/>
                  <a:pt x="588" y="21297"/>
                </a:cubicBezTo>
                <a:cubicBezTo>
                  <a:pt x="774" y="21269"/>
                  <a:pt x="903" y="21095"/>
                  <a:pt x="875" y="20909"/>
                </a:cubicBezTo>
                <a:cubicBezTo>
                  <a:pt x="842" y="20686"/>
                  <a:pt x="811" y="20466"/>
                  <a:pt x="788" y="20243"/>
                </a:cubicBezTo>
                <a:cubicBezTo>
                  <a:pt x="767" y="20069"/>
                  <a:pt x="618" y="19939"/>
                  <a:pt x="445" y="19939"/>
                </a:cubicBezTo>
                <a:close/>
                <a:moveTo>
                  <a:pt x="21180" y="21212"/>
                </a:moveTo>
                <a:cubicBezTo>
                  <a:pt x="21098" y="21212"/>
                  <a:pt x="21015" y="21242"/>
                  <a:pt x="20949" y="21303"/>
                </a:cubicBezTo>
                <a:cubicBezTo>
                  <a:pt x="20781" y="21458"/>
                  <a:pt x="20612" y="21608"/>
                  <a:pt x="20447" y="21747"/>
                </a:cubicBezTo>
                <a:cubicBezTo>
                  <a:pt x="20303" y="21868"/>
                  <a:pt x="20283" y="22086"/>
                  <a:pt x="20405" y="22228"/>
                </a:cubicBezTo>
                <a:cubicBezTo>
                  <a:pt x="20473" y="22310"/>
                  <a:pt x="20568" y="22351"/>
                  <a:pt x="20666" y="22351"/>
                </a:cubicBezTo>
                <a:cubicBezTo>
                  <a:pt x="20744" y="22351"/>
                  <a:pt x="20822" y="22322"/>
                  <a:pt x="20888" y="22268"/>
                </a:cubicBezTo>
                <a:cubicBezTo>
                  <a:pt x="21062" y="22122"/>
                  <a:pt x="21238" y="21966"/>
                  <a:pt x="21411" y="21806"/>
                </a:cubicBezTo>
                <a:cubicBezTo>
                  <a:pt x="21550" y="21677"/>
                  <a:pt x="21559" y="21462"/>
                  <a:pt x="21431" y="21323"/>
                </a:cubicBezTo>
                <a:cubicBezTo>
                  <a:pt x="21363" y="21249"/>
                  <a:pt x="21272" y="21212"/>
                  <a:pt x="21180" y="21212"/>
                </a:cubicBezTo>
                <a:close/>
                <a:moveTo>
                  <a:pt x="790" y="21959"/>
                </a:moveTo>
                <a:cubicBezTo>
                  <a:pt x="765" y="21959"/>
                  <a:pt x="740" y="21962"/>
                  <a:pt x="715" y="21967"/>
                </a:cubicBezTo>
                <a:cubicBezTo>
                  <a:pt x="533" y="22011"/>
                  <a:pt x="418" y="22193"/>
                  <a:pt x="462" y="22379"/>
                </a:cubicBezTo>
                <a:cubicBezTo>
                  <a:pt x="514" y="22605"/>
                  <a:pt x="573" y="22831"/>
                  <a:pt x="634" y="23054"/>
                </a:cubicBezTo>
                <a:cubicBezTo>
                  <a:pt x="677" y="23207"/>
                  <a:pt x="813" y="23307"/>
                  <a:pt x="964" y="23307"/>
                </a:cubicBezTo>
                <a:cubicBezTo>
                  <a:pt x="993" y="23307"/>
                  <a:pt x="1025" y="23302"/>
                  <a:pt x="1052" y="23293"/>
                </a:cubicBezTo>
                <a:cubicBezTo>
                  <a:pt x="1235" y="23241"/>
                  <a:pt x="1341" y="23054"/>
                  <a:pt x="1291" y="22871"/>
                </a:cubicBezTo>
                <a:cubicBezTo>
                  <a:pt x="1233" y="22657"/>
                  <a:pt x="1176" y="22440"/>
                  <a:pt x="1125" y="22223"/>
                </a:cubicBezTo>
                <a:cubicBezTo>
                  <a:pt x="1088" y="22065"/>
                  <a:pt x="946" y="21959"/>
                  <a:pt x="790" y="21959"/>
                </a:cubicBezTo>
                <a:close/>
                <a:moveTo>
                  <a:pt x="19589" y="22509"/>
                </a:moveTo>
                <a:cubicBezTo>
                  <a:pt x="19518" y="22509"/>
                  <a:pt x="19446" y="22530"/>
                  <a:pt x="19385" y="22576"/>
                </a:cubicBezTo>
                <a:lnTo>
                  <a:pt x="18837" y="22986"/>
                </a:lnTo>
                <a:cubicBezTo>
                  <a:pt x="18684" y="23097"/>
                  <a:pt x="18655" y="23311"/>
                  <a:pt x="18768" y="23464"/>
                </a:cubicBezTo>
                <a:cubicBezTo>
                  <a:pt x="18834" y="23552"/>
                  <a:pt x="18936" y="23599"/>
                  <a:pt x="19041" y="23599"/>
                </a:cubicBezTo>
                <a:cubicBezTo>
                  <a:pt x="19112" y="23599"/>
                  <a:pt x="19185" y="23578"/>
                  <a:pt x="19246" y="23532"/>
                </a:cubicBezTo>
                <a:lnTo>
                  <a:pt x="19793" y="23123"/>
                </a:lnTo>
                <a:cubicBezTo>
                  <a:pt x="19945" y="23010"/>
                  <a:pt x="19976" y="22798"/>
                  <a:pt x="19863" y="22645"/>
                </a:cubicBezTo>
                <a:cubicBezTo>
                  <a:pt x="19796" y="22555"/>
                  <a:pt x="19693" y="22509"/>
                  <a:pt x="19589" y="22509"/>
                </a:cubicBezTo>
                <a:close/>
                <a:moveTo>
                  <a:pt x="17958" y="23754"/>
                </a:moveTo>
                <a:cubicBezTo>
                  <a:pt x="17882" y="23754"/>
                  <a:pt x="17805" y="23779"/>
                  <a:pt x="17742" y="23832"/>
                </a:cubicBezTo>
                <a:cubicBezTo>
                  <a:pt x="17548" y="23990"/>
                  <a:pt x="17374" y="24143"/>
                  <a:pt x="17212" y="24293"/>
                </a:cubicBezTo>
                <a:cubicBezTo>
                  <a:pt x="17073" y="24421"/>
                  <a:pt x="17065" y="24637"/>
                  <a:pt x="17192" y="24776"/>
                </a:cubicBezTo>
                <a:cubicBezTo>
                  <a:pt x="17259" y="24849"/>
                  <a:pt x="17353" y="24885"/>
                  <a:pt x="17444" y="24885"/>
                </a:cubicBezTo>
                <a:cubicBezTo>
                  <a:pt x="17529" y="24885"/>
                  <a:pt x="17612" y="24856"/>
                  <a:pt x="17675" y="24795"/>
                </a:cubicBezTo>
                <a:cubicBezTo>
                  <a:pt x="17829" y="24651"/>
                  <a:pt x="17995" y="24510"/>
                  <a:pt x="18177" y="24359"/>
                </a:cubicBezTo>
                <a:cubicBezTo>
                  <a:pt x="18321" y="24239"/>
                  <a:pt x="18342" y="24023"/>
                  <a:pt x="18222" y="23877"/>
                </a:cubicBezTo>
                <a:cubicBezTo>
                  <a:pt x="18155" y="23796"/>
                  <a:pt x="18057" y="23754"/>
                  <a:pt x="17958" y="23754"/>
                </a:cubicBezTo>
                <a:close/>
                <a:moveTo>
                  <a:pt x="1424" y="23904"/>
                </a:moveTo>
                <a:cubicBezTo>
                  <a:pt x="1374" y="23904"/>
                  <a:pt x="1324" y="23915"/>
                  <a:pt x="1277" y="23938"/>
                </a:cubicBezTo>
                <a:cubicBezTo>
                  <a:pt x="1106" y="24022"/>
                  <a:pt x="1035" y="24225"/>
                  <a:pt x="1117" y="24395"/>
                </a:cubicBezTo>
                <a:cubicBezTo>
                  <a:pt x="1219" y="24606"/>
                  <a:pt x="1337" y="24819"/>
                  <a:pt x="1463" y="25025"/>
                </a:cubicBezTo>
                <a:cubicBezTo>
                  <a:pt x="1529" y="25129"/>
                  <a:pt x="1638" y="25188"/>
                  <a:pt x="1755" y="25188"/>
                </a:cubicBezTo>
                <a:cubicBezTo>
                  <a:pt x="1815" y="25188"/>
                  <a:pt x="1878" y="25172"/>
                  <a:pt x="1930" y="25134"/>
                </a:cubicBezTo>
                <a:cubicBezTo>
                  <a:pt x="2092" y="25037"/>
                  <a:pt x="2144" y="24825"/>
                  <a:pt x="2043" y="24665"/>
                </a:cubicBezTo>
                <a:cubicBezTo>
                  <a:pt x="1928" y="24477"/>
                  <a:pt x="1824" y="24289"/>
                  <a:pt x="1732" y="24098"/>
                </a:cubicBezTo>
                <a:cubicBezTo>
                  <a:pt x="1673" y="23976"/>
                  <a:pt x="1551" y="23904"/>
                  <a:pt x="1424" y="23904"/>
                </a:cubicBezTo>
                <a:close/>
                <a:moveTo>
                  <a:pt x="16515" y="25203"/>
                </a:moveTo>
                <a:cubicBezTo>
                  <a:pt x="16413" y="25203"/>
                  <a:pt x="16312" y="25249"/>
                  <a:pt x="16244" y="25336"/>
                </a:cubicBezTo>
                <a:cubicBezTo>
                  <a:pt x="16095" y="25529"/>
                  <a:pt x="15956" y="25728"/>
                  <a:pt x="15834" y="25928"/>
                </a:cubicBezTo>
                <a:cubicBezTo>
                  <a:pt x="15737" y="26090"/>
                  <a:pt x="15787" y="26300"/>
                  <a:pt x="15947" y="26398"/>
                </a:cubicBezTo>
                <a:cubicBezTo>
                  <a:pt x="16004" y="26432"/>
                  <a:pt x="16065" y="26448"/>
                  <a:pt x="16126" y="26448"/>
                </a:cubicBezTo>
                <a:cubicBezTo>
                  <a:pt x="16241" y="26448"/>
                  <a:pt x="16354" y="26389"/>
                  <a:pt x="16418" y="26288"/>
                </a:cubicBezTo>
                <a:cubicBezTo>
                  <a:pt x="16528" y="26107"/>
                  <a:pt x="16651" y="25928"/>
                  <a:pt x="16787" y="25754"/>
                </a:cubicBezTo>
                <a:cubicBezTo>
                  <a:pt x="16901" y="25605"/>
                  <a:pt x="16875" y="25389"/>
                  <a:pt x="16726" y="25275"/>
                </a:cubicBezTo>
                <a:cubicBezTo>
                  <a:pt x="16663" y="25227"/>
                  <a:pt x="16588" y="25203"/>
                  <a:pt x="16515" y="25203"/>
                </a:cubicBezTo>
                <a:close/>
                <a:moveTo>
                  <a:pt x="2567" y="25602"/>
                </a:moveTo>
                <a:cubicBezTo>
                  <a:pt x="2487" y="25602"/>
                  <a:pt x="2407" y="25629"/>
                  <a:pt x="2342" y="25685"/>
                </a:cubicBezTo>
                <a:cubicBezTo>
                  <a:pt x="2200" y="25810"/>
                  <a:pt x="2184" y="26024"/>
                  <a:pt x="2309" y="26168"/>
                </a:cubicBezTo>
                <a:cubicBezTo>
                  <a:pt x="2452" y="26333"/>
                  <a:pt x="2608" y="26502"/>
                  <a:pt x="2782" y="26684"/>
                </a:cubicBezTo>
                <a:cubicBezTo>
                  <a:pt x="2850" y="26754"/>
                  <a:pt x="2940" y="26789"/>
                  <a:pt x="3030" y="26789"/>
                </a:cubicBezTo>
                <a:cubicBezTo>
                  <a:pt x="3114" y="26789"/>
                  <a:pt x="3201" y="26759"/>
                  <a:pt x="3263" y="26693"/>
                </a:cubicBezTo>
                <a:cubicBezTo>
                  <a:pt x="3401" y="26563"/>
                  <a:pt x="3406" y="26349"/>
                  <a:pt x="3275" y="26212"/>
                </a:cubicBezTo>
                <a:cubicBezTo>
                  <a:pt x="3107" y="26038"/>
                  <a:pt x="2963" y="25876"/>
                  <a:pt x="2825" y="25720"/>
                </a:cubicBezTo>
                <a:cubicBezTo>
                  <a:pt x="2758" y="25642"/>
                  <a:pt x="2663" y="25602"/>
                  <a:pt x="2567" y="25602"/>
                </a:cubicBezTo>
                <a:close/>
                <a:moveTo>
                  <a:pt x="3999" y="27073"/>
                </a:moveTo>
                <a:cubicBezTo>
                  <a:pt x="3911" y="27073"/>
                  <a:pt x="3822" y="27107"/>
                  <a:pt x="3755" y="27176"/>
                </a:cubicBezTo>
                <a:cubicBezTo>
                  <a:pt x="3623" y="27308"/>
                  <a:pt x="3625" y="27525"/>
                  <a:pt x="3760" y="27658"/>
                </a:cubicBezTo>
                <a:cubicBezTo>
                  <a:pt x="3920" y="27817"/>
                  <a:pt x="4080" y="27976"/>
                  <a:pt x="4240" y="28136"/>
                </a:cubicBezTo>
                <a:cubicBezTo>
                  <a:pt x="4308" y="28203"/>
                  <a:pt x="4395" y="28238"/>
                  <a:pt x="4483" y="28238"/>
                </a:cubicBezTo>
                <a:cubicBezTo>
                  <a:pt x="4568" y="28238"/>
                  <a:pt x="4655" y="28205"/>
                  <a:pt x="4721" y="28141"/>
                </a:cubicBezTo>
                <a:cubicBezTo>
                  <a:pt x="4857" y="28010"/>
                  <a:pt x="4859" y="27793"/>
                  <a:pt x="4727" y="27658"/>
                </a:cubicBezTo>
                <a:cubicBezTo>
                  <a:pt x="4565" y="27496"/>
                  <a:pt x="4400" y="27333"/>
                  <a:pt x="4238" y="27171"/>
                </a:cubicBezTo>
                <a:cubicBezTo>
                  <a:pt x="4172" y="27106"/>
                  <a:pt x="4086" y="27073"/>
                  <a:pt x="3999" y="27073"/>
                </a:cubicBezTo>
                <a:close/>
                <a:moveTo>
                  <a:pt x="15560" y="27003"/>
                </a:moveTo>
                <a:cubicBezTo>
                  <a:pt x="15416" y="27003"/>
                  <a:pt x="15282" y="27095"/>
                  <a:pt x="15235" y="27240"/>
                </a:cubicBezTo>
                <a:cubicBezTo>
                  <a:pt x="15162" y="27465"/>
                  <a:pt x="15099" y="27699"/>
                  <a:pt x="15052" y="27939"/>
                </a:cubicBezTo>
                <a:cubicBezTo>
                  <a:pt x="15016" y="28123"/>
                  <a:pt x="15135" y="28304"/>
                  <a:pt x="15320" y="28341"/>
                </a:cubicBezTo>
                <a:cubicBezTo>
                  <a:pt x="15341" y="28344"/>
                  <a:pt x="15365" y="28348"/>
                  <a:pt x="15388" y="28348"/>
                </a:cubicBezTo>
                <a:cubicBezTo>
                  <a:pt x="15546" y="28348"/>
                  <a:pt x="15688" y="28235"/>
                  <a:pt x="15723" y="28073"/>
                </a:cubicBezTo>
                <a:cubicBezTo>
                  <a:pt x="15766" y="27859"/>
                  <a:pt x="15822" y="27649"/>
                  <a:pt x="15886" y="27449"/>
                </a:cubicBezTo>
                <a:cubicBezTo>
                  <a:pt x="15944" y="27268"/>
                  <a:pt x="15845" y="27077"/>
                  <a:pt x="15666" y="27020"/>
                </a:cubicBezTo>
                <a:cubicBezTo>
                  <a:pt x="15631" y="27009"/>
                  <a:pt x="15595" y="27003"/>
                  <a:pt x="15560" y="27003"/>
                </a:cubicBezTo>
                <a:close/>
                <a:moveTo>
                  <a:pt x="5394" y="28572"/>
                </a:moveTo>
                <a:cubicBezTo>
                  <a:pt x="5319" y="28572"/>
                  <a:pt x="5243" y="28597"/>
                  <a:pt x="5180" y="28646"/>
                </a:cubicBezTo>
                <a:cubicBezTo>
                  <a:pt x="5032" y="28765"/>
                  <a:pt x="5008" y="28978"/>
                  <a:pt x="5126" y="29126"/>
                </a:cubicBezTo>
                <a:cubicBezTo>
                  <a:pt x="5269" y="29305"/>
                  <a:pt x="5396" y="29479"/>
                  <a:pt x="5512" y="29655"/>
                </a:cubicBezTo>
                <a:cubicBezTo>
                  <a:pt x="5578" y="29752"/>
                  <a:pt x="5686" y="29807"/>
                  <a:pt x="5797" y="29807"/>
                </a:cubicBezTo>
                <a:cubicBezTo>
                  <a:pt x="5862" y="29807"/>
                  <a:pt x="5928" y="29787"/>
                  <a:pt x="5983" y="29748"/>
                </a:cubicBezTo>
                <a:cubicBezTo>
                  <a:pt x="6143" y="29644"/>
                  <a:pt x="6185" y="29430"/>
                  <a:pt x="6079" y="29274"/>
                </a:cubicBezTo>
                <a:cubicBezTo>
                  <a:pt x="5952" y="29083"/>
                  <a:pt x="5815" y="28895"/>
                  <a:pt x="5660" y="28700"/>
                </a:cubicBezTo>
                <a:cubicBezTo>
                  <a:pt x="5593" y="28616"/>
                  <a:pt x="5494" y="28572"/>
                  <a:pt x="5394" y="28572"/>
                </a:cubicBezTo>
                <a:close/>
                <a:moveTo>
                  <a:pt x="15308" y="29027"/>
                </a:moveTo>
                <a:cubicBezTo>
                  <a:pt x="15301" y="29027"/>
                  <a:pt x="15295" y="29027"/>
                  <a:pt x="15288" y="29027"/>
                </a:cubicBezTo>
                <a:cubicBezTo>
                  <a:pt x="15101" y="29034"/>
                  <a:pt x="14955" y="29192"/>
                  <a:pt x="14962" y="29382"/>
                </a:cubicBezTo>
                <a:cubicBezTo>
                  <a:pt x="14970" y="29609"/>
                  <a:pt x="14989" y="29847"/>
                  <a:pt x="15016" y="30087"/>
                </a:cubicBezTo>
                <a:cubicBezTo>
                  <a:pt x="15035" y="30261"/>
                  <a:pt x="15182" y="30391"/>
                  <a:pt x="15354" y="30391"/>
                </a:cubicBezTo>
                <a:lnTo>
                  <a:pt x="15391" y="30391"/>
                </a:lnTo>
                <a:cubicBezTo>
                  <a:pt x="15579" y="30369"/>
                  <a:pt x="15714" y="30200"/>
                  <a:pt x="15693" y="30013"/>
                </a:cubicBezTo>
                <a:cubicBezTo>
                  <a:pt x="15669" y="29790"/>
                  <a:pt x="15652" y="29568"/>
                  <a:pt x="15643" y="29356"/>
                </a:cubicBezTo>
                <a:cubicBezTo>
                  <a:pt x="15636" y="29172"/>
                  <a:pt x="15495" y="29027"/>
                  <a:pt x="15308" y="29027"/>
                </a:cubicBezTo>
                <a:close/>
                <a:moveTo>
                  <a:pt x="24926" y="30278"/>
                </a:moveTo>
                <a:cubicBezTo>
                  <a:pt x="24748" y="30278"/>
                  <a:pt x="24591" y="30409"/>
                  <a:pt x="24576" y="30591"/>
                </a:cubicBezTo>
                <a:cubicBezTo>
                  <a:pt x="24561" y="30784"/>
                  <a:pt x="24517" y="30981"/>
                  <a:pt x="24451" y="31168"/>
                </a:cubicBezTo>
                <a:cubicBezTo>
                  <a:pt x="24387" y="31347"/>
                  <a:pt x="24481" y="31542"/>
                  <a:pt x="24658" y="31606"/>
                </a:cubicBezTo>
                <a:cubicBezTo>
                  <a:pt x="24698" y="31618"/>
                  <a:pt x="24734" y="31625"/>
                  <a:pt x="24774" y="31625"/>
                </a:cubicBezTo>
                <a:cubicBezTo>
                  <a:pt x="24913" y="31625"/>
                  <a:pt x="25046" y="31537"/>
                  <a:pt x="25096" y="31398"/>
                </a:cubicBezTo>
                <a:cubicBezTo>
                  <a:pt x="25183" y="31154"/>
                  <a:pt x="25237" y="30902"/>
                  <a:pt x="25259" y="30647"/>
                </a:cubicBezTo>
                <a:cubicBezTo>
                  <a:pt x="25273" y="30459"/>
                  <a:pt x="25134" y="30294"/>
                  <a:pt x="24947" y="30278"/>
                </a:cubicBezTo>
                <a:cubicBezTo>
                  <a:pt x="24940" y="30278"/>
                  <a:pt x="24933" y="30278"/>
                  <a:pt x="24926" y="30278"/>
                </a:cubicBezTo>
                <a:close/>
                <a:moveTo>
                  <a:pt x="6438" y="30324"/>
                </a:moveTo>
                <a:cubicBezTo>
                  <a:pt x="6393" y="30324"/>
                  <a:pt x="6347" y="30333"/>
                  <a:pt x="6303" y="30351"/>
                </a:cubicBezTo>
                <a:cubicBezTo>
                  <a:pt x="6129" y="30428"/>
                  <a:pt x="6049" y="30628"/>
                  <a:pt x="6126" y="30802"/>
                </a:cubicBezTo>
                <a:cubicBezTo>
                  <a:pt x="6216" y="31012"/>
                  <a:pt x="6301" y="31219"/>
                  <a:pt x="6379" y="31420"/>
                </a:cubicBezTo>
                <a:cubicBezTo>
                  <a:pt x="6432" y="31558"/>
                  <a:pt x="6562" y="31641"/>
                  <a:pt x="6699" y="31641"/>
                </a:cubicBezTo>
                <a:cubicBezTo>
                  <a:pt x="6741" y="31641"/>
                  <a:pt x="6781" y="31634"/>
                  <a:pt x="6823" y="31617"/>
                </a:cubicBezTo>
                <a:cubicBezTo>
                  <a:pt x="6998" y="31549"/>
                  <a:pt x="7085" y="31351"/>
                  <a:pt x="7017" y="31175"/>
                </a:cubicBezTo>
                <a:cubicBezTo>
                  <a:pt x="6937" y="30965"/>
                  <a:pt x="6849" y="30749"/>
                  <a:pt x="6753" y="30530"/>
                </a:cubicBezTo>
                <a:cubicBezTo>
                  <a:pt x="6696" y="30401"/>
                  <a:pt x="6570" y="30324"/>
                  <a:pt x="6438" y="30324"/>
                </a:cubicBezTo>
                <a:close/>
                <a:moveTo>
                  <a:pt x="15595" y="31054"/>
                </a:moveTo>
                <a:cubicBezTo>
                  <a:pt x="15568" y="31054"/>
                  <a:pt x="15540" y="31057"/>
                  <a:pt x="15513" y="31064"/>
                </a:cubicBezTo>
                <a:cubicBezTo>
                  <a:pt x="15330" y="31107"/>
                  <a:pt x="15217" y="31295"/>
                  <a:pt x="15262" y="31478"/>
                </a:cubicBezTo>
                <a:cubicBezTo>
                  <a:pt x="15320" y="31712"/>
                  <a:pt x="15384" y="31942"/>
                  <a:pt x="15457" y="32159"/>
                </a:cubicBezTo>
                <a:cubicBezTo>
                  <a:pt x="15504" y="32305"/>
                  <a:pt x="15640" y="32397"/>
                  <a:pt x="15782" y="32397"/>
                </a:cubicBezTo>
                <a:cubicBezTo>
                  <a:pt x="15817" y="32397"/>
                  <a:pt x="15852" y="32390"/>
                  <a:pt x="15886" y="32380"/>
                </a:cubicBezTo>
                <a:cubicBezTo>
                  <a:pt x="16067" y="32321"/>
                  <a:pt x="16164" y="32129"/>
                  <a:pt x="16105" y="31949"/>
                </a:cubicBezTo>
                <a:cubicBezTo>
                  <a:pt x="16041" y="31747"/>
                  <a:pt x="15980" y="31533"/>
                  <a:pt x="15926" y="31314"/>
                </a:cubicBezTo>
                <a:cubicBezTo>
                  <a:pt x="15889" y="31159"/>
                  <a:pt x="15749" y="31054"/>
                  <a:pt x="15595" y="31054"/>
                </a:cubicBezTo>
                <a:close/>
                <a:moveTo>
                  <a:pt x="24058" y="32094"/>
                </a:moveTo>
                <a:cubicBezTo>
                  <a:pt x="23965" y="32094"/>
                  <a:pt x="23873" y="32131"/>
                  <a:pt x="23805" y="32204"/>
                </a:cubicBezTo>
                <a:cubicBezTo>
                  <a:pt x="23669" y="32352"/>
                  <a:pt x="23514" y="32501"/>
                  <a:pt x="23342" y="32642"/>
                </a:cubicBezTo>
                <a:cubicBezTo>
                  <a:pt x="23196" y="32762"/>
                  <a:pt x="23177" y="32976"/>
                  <a:pt x="23297" y="33122"/>
                </a:cubicBezTo>
                <a:cubicBezTo>
                  <a:pt x="23365" y="33205"/>
                  <a:pt x="23462" y="33245"/>
                  <a:pt x="23560" y="33245"/>
                </a:cubicBezTo>
                <a:cubicBezTo>
                  <a:pt x="23636" y="33245"/>
                  <a:pt x="23714" y="33219"/>
                  <a:pt x="23777" y="33167"/>
                </a:cubicBezTo>
                <a:cubicBezTo>
                  <a:pt x="23973" y="33007"/>
                  <a:pt x="24151" y="32837"/>
                  <a:pt x="24309" y="32665"/>
                </a:cubicBezTo>
                <a:cubicBezTo>
                  <a:pt x="24436" y="32526"/>
                  <a:pt x="24427" y="32312"/>
                  <a:pt x="24288" y="32183"/>
                </a:cubicBezTo>
                <a:cubicBezTo>
                  <a:pt x="24222" y="32124"/>
                  <a:pt x="24140" y="32094"/>
                  <a:pt x="24058" y="32094"/>
                </a:cubicBezTo>
                <a:close/>
                <a:moveTo>
                  <a:pt x="7132" y="32256"/>
                </a:moveTo>
                <a:cubicBezTo>
                  <a:pt x="7101" y="32256"/>
                  <a:pt x="7071" y="32260"/>
                  <a:pt x="7040" y="32268"/>
                </a:cubicBezTo>
                <a:cubicBezTo>
                  <a:pt x="6857" y="32319"/>
                  <a:pt x="6751" y="32505"/>
                  <a:pt x="6802" y="32687"/>
                </a:cubicBezTo>
                <a:cubicBezTo>
                  <a:pt x="6861" y="32905"/>
                  <a:pt x="6915" y="33120"/>
                  <a:pt x="6958" y="33330"/>
                </a:cubicBezTo>
                <a:cubicBezTo>
                  <a:pt x="6991" y="33492"/>
                  <a:pt x="7134" y="33602"/>
                  <a:pt x="7292" y="33602"/>
                </a:cubicBezTo>
                <a:cubicBezTo>
                  <a:pt x="7314" y="33602"/>
                  <a:pt x="7337" y="33600"/>
                  <a:pt x="7360" y="33596"/>
                </a:cubicBezTo>
                <a:cubicBezTo>
                  <a:pt x="7544" y="33556"/>
                  <a:pt x="7664" y="33376"/>
                  <a:pt x="7624" y="33191"/>
                </a:cubicBezTo>
                <a:cubicBezTo>
                  <a:pt x="7579" y="32967"/>
                  <a:pt x="7523" y="32738"/>
                  <a:pt x="7459" y="32507"/>
                </a:cubicBezTo>
                <a:cubicBezTo>
                  <a:pt x="7418" y="32355"/>
                  <a:pt x="7282" y="32256"/>
                  <a:pt x="7132" y="32256"/>
                </a:cubicBezTo>
                <a:close/>
                <a:moveTo>
                  <a:pt x="42142" y="32930"/>
                </a:moveTo>
                <a:cubicBezTo>
                  <a:pt x="42134" y="32930"/>
                  <a:pt x="42125" y="32930"/>
                  <a:pt x="42116" y="32931"/>
                </a:cubicBezTo>
                <a:cubicBezTo>
                  <a:pt x="41880" y="32950"/>
                  <a:pt x="41642" y="32981"/>
                  <a:pt x="41407" y="33024"/>
                </a:cubicBezTo>
                <a:cubicBezTo>
                  <a:pt x="41223" y="33059"/>
                  <a:pt x="41098" y="33235"/>
                  <a:pt x="41133" y="33422"/>
                </a:cubicBezTo>
                <a:cubicBezTo>
                  <a:pt x="41164" y="33588"/>
                  <a:pt x="41310" y="33702"/>
                  <a:pt x="41470" y="33702"/>
                </a:cubicBezTo>
                <a:cubicBezTo>
                  <a:pt x="41492" y="33702"/>
                  <a:pt x="41511" y="33701"/>
                  <a:pt x="41531" y="33697"/>
                </a:cubicBezTo>
                <a:cubicBezTo>
                  <a:pt x="41743" y="33659"/>
                  <a:pt x="41960" y="33631"/>
                  <a:pt x="42174" y="33612"/>
                </a:cubicBezTo>
                <a:cubicBezTo>
                  <a:pt x="42363" y="33598"/>
                  <a:pt x="42502" y="33433"/>
                  <a:pt x="42486" y="33243"/>
                </a:cubicBezTo>
                <a:cubicBezTo>
                  <a:pt x="42472" y="33063"/>
                  <a:pt x="42319" y="32930"/>
                  <a:pt x="42142" y="32930"/>
                </a:cubicBezTo>
                <a:close/>
                <a:moveTo>
                  <a:pt x="43512" y="32953"/>
                </a:moveTo>
                <a:cubicBezTo>
                  <a:pt x="43339" y="32953"/>
                  <a:pt x="43194" y="33082"/>
                  <a:pt x="43173" y="33254"/>
                </a:cubicBezTo>
                <a:cubicBezTo>
                  <a:pt x="43152" y="33443"/>
                  <a:pt x="43286" y="33614"/>
                  <a:pt x="43474" y="33635"/>
                </a:cubicBezTo>
                <a:cubicBezTo>
                  <a:pt x="43686" y="33661"/>
                  <a:pt x="43903" y="33695"/>
                  <a:pt x="44117" y="33741"/>
                </a:cubicBezTo>
                <a:cubicBezTo>
                  <a:pt x="44139" y="33746"/>
                  <a:pt x="44164" y="33747"/>
                  <a:pt x="44188" y="33747"/>
                </a:cubicBezTo>
                <a:cubicBezTo>
                  <a:pt x="44344" y="33747"/>
                  <a:pt x="44487" y="33640"/>
                  <a:pt x="44522" y="33478"/>
                </a:cubicBezTo>
                <a:cubicBezTo>
                  <a:pt x="44562" y="33294"/>
                  <a:pt x="44443" y="33111"/>
                  <a:pt x="44259" y="33071"/>
                </a:cubicBezTo>
                <a:cubicBezTo>
                  <a:pt x="44025" y="33023"/>
                  <a:pt x="43788" y="32983"/>
                  <a:pt x="43554" y="32955"/>
                </a:cubicBezTo>
                <a:cubicBezTo>
                  <a:pt x="43540" y="32953"/>
                  <a:pt x="43526" y="32953"/>
                  <a:pt x="43512" y="32953"/>
                </a:cubicBezTo>
                <a:close/>
                <a:moveTo>
                  <a:pt x="16321" y="32964"/>
                </a:moveTo>
                <a:cubicBezTo>
                  <a:pt x="16263" y="32964"/>
                  <a:pt x="16205" y="32978"/>
                  <a:pt x="16152" y="33009"/>
                </a:cubicBezTo>
                <a:cubicBezTo>
                  <a:pt x="15989" y="33103"/>
                  <a:pt x="15931" y="33313"/>
                  <a:pt x="16025" y="33476"/>
                </a:cubicBezTo>
                <a:cubicBezTo>
                  <a:pt x="16156" y="33702"/>
                  <a:pt x="16295" y="33909"/>
                  <a:pt x="16442" y="34086"/>
                </a:cubicBezTo>
                <a:cubicBezTo>
                  <a:pt x="16510" y="34170"/>
                  <a:pt x="16608" y="34213"/>
                  <a:pt x="16708" y="34213"/>
                </a:cubicBezTo>
                <a:cubicBezTo>
                  <a:pt x="16783" y="34213"/>
                  <a:pt x="16861" y="34189"/>
                  <a:pt x="16922" y="34132"/>
                </a:cubicBezTo>
                <a:cubicBezTo>
                  <a:pt x="17068" y="34013"/>
                  <a:pt x="17091" y="33798"/>
                  <a:pt x="16971" y="33652"/>
                </a:cubicBezTo>
                <a:cubicBezTo>
                  <a:pt x="16849" y="33504"/>
                  <a:pt x="16729" y="33329"/>
                  <a:pt x="16618" y="33134"/>
                </a:cubicBezTo>
                <a:cubicBezTo>
                  <a:pt x="16556" y="33025"/>
                  <a:pt x="16440" y="32964"/>
                  <a:pt x="16321" y="32964"/>
                </a:cubicBezTo>
                <a:close/>
                <a:moveTo>
                  <a:pt x="22421" y="33314"/>
                </a:moveTo>
                <a:cubicBezTo>
                  <a:pt x="22367" y="33314"/>
                  <a:pt x="22312" y="33326"/>
                  <a:pt x="22261" y="33353"/>
                </a:cubicBezTo>
                <a:cubicBezTo>
                  <a:pt x="22072" y="33452"/>
                  <a:pt x="21874" y="33548"/>
                  <a:pt x="21667" y="33636"/>
                </a:cubicBezTo>
                <a:cubicBezTo>
                  <a:pt x="21497" y="33713"/>
                  <a:pt x="21415" y="33913"/>
                  <a:pt x="21491" y="34086"/>
                </a:cubicBezTo>
                <a:cubicBezTo>
                  <a:pt x="21545" y="34217"/>
                  <a:pt x="21672" y="34293"/>
                  <a:pt x="21804" y="34293"/>
                </a:cubicBezTo>
                <a:cubicBezTo>
                  <a:pt x="21849" y="34293"/>
                  <a:pt x="21896" y="34285"/>
                  <a:pt x="21942" y="34265"/>
                </a:cubicBezTo>
                <a:cubicBezTo>
                  <a:pt x="22162" y="34166"/>
                  <a:pt x="22379" y="34066"/>
                  <a:pt x="22583" y="33956"/>
                </a:cubicBezTo>
                <a:cubicBezTo>
                  <a:pt x="22750" y="33867"/>
                  <a:pt x="22812" y="33661"/>
                  <a:pt x="22724" y="33494"/>
                </a:cubicBezTo>
                <a:cubicBezTo>
                  <a:pt x="22662" y="33379"/>
                  <a:pt x="22543" y="33314"/>
                  <a:pt x="22421" y="33314"/>
                </a:cubicBezTo>
                <a:close/>
                <a:moveTo>
                  <a:pt x="40158" y="33388"/>
                </a:moveTo>
                <a:cubicBezTo>
                  <a:pt x="40118" y="33388"/>
                  <a:pt x="40077" y="33395"/>
                  <a:pt x="40038" y="33410"/>
                </a:cubicBezTo>
                <a:cubicBezTo>
                  <a:pt x="39824" y="33492"/>
                  <a:pt x="39603" y="33584"/>
                  <a:pt x="39384" y="33688"/>
                </a:cubicBezTo>
                <a:cubicBezTo>
                  <a:pt x="39212" y="33772"/>
                  <a:pt x="39141" y="33975"/>
                  <a:pt x="39221" y="34145"/>
                </a:cubicBezTo>
                <a:cubicBezTo>
                  <a:pt x="39280" y="34269"/>
                  <a:pt x="39401" y="34340"/>
                  <a:pt x="39530" y="34340"/>
                </a:cubicBezTo>
                <a:cubicBezTo>
                  <a:pt x="39580" y="34340"/>
                  <a:pt x="39629" y="34331"/>
                  <a:pt x="39678" y="34309"/>
                </a:cubicBezTo>
                <a:cubicBezTo>
                  <a:pt x="39879" y="34210"/>
                  <a:pt x="40084" y="34126"/>
                  <a:pt x="40281" y="34050"/>
                </a:cubicBezTo>
                <a:cubicBezTo>
                  <a:pt x="40458" y="33982"/>
                  <a:pt x="40547" y="33784"/>
                  <a:pt x="40479" y="33608"/>
                </a:cubicBezTo>
                <a:cubicBezTo>
                  <a:pt x="40426" y="33472"/>
                  <a:pt x="40297" y="33388"/>
                  <a:pt x="40158" y="33388"/>
                </a:cubicBezTo>
                <a:close/>
                <a:moveTo>
                  <a:pt x="45489" y="33467"/>
                </a:moveTo>
                <a:cubicBezTo>
                  <a:pt x="45357" y="33467"/>
                  <a:pt x="45232" y="33545"/>
                  <a:pt x="45175" y="33674"/>
                </a:cubicBezTo>
                <a:cubicBezTo>
                  <a:pt x="45102" y="33848"/>
                  <a:pt x="45180" y="34046"/>
                  <a:pt x="45354" y="34123"/>
                </a:cubicBezTo>
                <a:cubicBezTo>
                  <a:pt x="45545" y="34206"/>
                  <a:pt x="45738" y="34304"/>
                  <a:pt x="45931" y="34413"/>
                </a:cubicBezTo>
                <a:cubicBezTo>
                  <a:pt x="45987" y="34443"/>
                  <a:pt x="46044" y="34458"/>
                  <a:pt x="46101" y="34458"/>
                </a:cubicBezTo>
                <a:cubicBezTo>
                  <a:pt x="46221" y="34458"/>
                  <a:pt x="46336" y="34398"/>
                  <a:pt x="46397" y="34286"/>
                </a:cubicBezTo>
                <a:cubicBezTo>
                  <a:pt x="46491" y="34121"/>
                  <a:pt x="46432" y="33913"/>
                  <a:pt x="46268" y="33819"/>
                </a:cubicBezTo>
                <a:cubicBezTo>
                  <a:pt x="46056" y="33697"/>
                  <a:pt x="45839" y="33589"/>
                  <a:pt x="45625" y="33495"/>
                </a:cubicBezTo>
                <a:cubicBezTo>
                  <a:pt x="45581" y="33476"/>
                  <a:pt x="45535" y="33467"/>
                  <a:pt x="45489" y="33467"/>
                </a:cubicBezTo>
                <a:close/>
                <a:moveTo>
                  <a:pt x="20515" y="34062"/>
                </a:moveTo>
                <a:cubicBezTo>
                  <a:pt x="20485" y="34062"/>
                  <a:pt x="20455" y="34066"/>
                  <a:pt x="20424" y="34074"/>
                </a:cubicBezTo>
                <a:cubicBezTo>
                  <a:pt x="20212" y="34130"/>
                  <a:pt x="19997" y="34182"/>
                  <a:pt x="19781" y="34224"/>
                </a:cubicBezTo>
                <a:cubicBezTo>
                  <a:pt x="19597" y="34260"/>
                  <a:pt x="19475" y="34441"/>
                  <a:pt x="19512" y="34625"/>
                </a:cubicBezTo>
                <a:cubicBezTo>
                  <a:pt x="19543" y="34789"/>
                  <a:pt x="19686" y="34902"/>
                  <a:pt x="19847" y="34902"/>
                </a:cubicBezTo>
                <a:cubicBezTo>
                  <a:pt x="19868" y="34902"/>
                  <a:pt x="19891" y="34900"/>
                  <a:pt x="19912" y="34895"/>
                </a:cubicBezTo>
                <a:cubicBezTo>
                  <a:pt x="20143" y="34849"/>
                  <a:pt x="20376" y="34796"/>
                  <a:pt x="20603" y="34735"/>
                </a:cubicBezTo>
                <a:cubicBezTo>
                  <a:pt x="20786" y="34684"/>
                  <a:pt x="20893" y="34497"/>
                  <a:pt x="20845" y="34314"/>
                </a:cubicBezTo>
                <a:cubicBezTo>
                  <a:pt x="20803" y="34162"/>
                  <a:pt x="20665" y="34062"/>
                  <a:pt x="20515" y="34062"/>
                </a:cubicBezTo>
                <a:close/>
                <a:moveTo>
                  <a:pt x="17808" y="34299"/>
                </a:moveTo>
                <a:cubicBezTo>
                  <a:pt x="17657" y="34299"/>
                  <a:pt x="17519" y="34401"/>
                  <a:pt x="17478" y="34554"/>
                </a:cubicBezTo>
                <a:cubicBezTo>
                  <a:pt x="17431" y="34736"/>
                  <a:pt x="17539" y="34922"/>
                  <a:pt x="17722" y="34971"/>
                </a:cubicBezTo>
                <a:cubicBezTo>
                  <a:pt x="17831" y="34999"/>
                  <a:pt x="17942" y="35018"/>
                  <a:pt x="18052" y="35027"/>
                </a:cubicBezTo>
                <a:cubicBezTo>
                  <a:pt x="18187" y="35039"/>
                  <a:pt x="18333" y="35044"/>
                  <a:pt x="18483" y="35044"/>
                </a:cubicBezTo>
                <a:lnTo>
                  <a:pt x="18486" y="35044"/>
                </a:lnTo>
                <a:cubicBezTo>
                  <a:pt x="18676" y="35044"/>
                  <a:pt x="18829" y="34891"/>
                  <a:pt x="18825" y="34703"/>
                </a:cubicBezTo>
                <a:cubicBezTo>
                  <a:pt x="18825" y="34514"/>
                  <a:pt x="18672" y="34363"/>
                  <a:pt x="18483" y="34363"/>
                </a:cubicBezTo>
                <a:cubicBezTo>
                  <a:pt x="18353" y="34363"/>
                  <a:pt x="18226" y="34358"/>
                  <a:pt x="18109" y="34347"/>
                </a:cubicBezTo>
                <a:cubicBezTo>
                  <a:pt x="18038" y="34340"/>
                  <a:pt x="17965" y="34328"/>
                  <a:pt x="17895" y="34311"/>
                </a:cubicBezTo>
                <a:cubicBezTo>
                  <a:pt x="17866" y="34303"/>
                  <a:pt x="17837" y="34299"/>
                  <a:pt x="17808" y="34299"/>
                </a:cubicBezTo>
                <a:close/>
                <a:moveTo>
                  <a:pt x="38338" y="34323"/>
                </a:moveTo>
                <a:cubicBezTo>
                  <a:pt x="38274" y="34323"/>
                  <a:pt x="38210" y="34341"/>
                  <a:pt x="38152" y="34378"/>
                </a:cubicBezTo>
                <a:cubicBezTo>
                  <a:pt x="37964" y="34500"/>
                  <a:pt x="37768" y="34632"/>
                  <a:pt x="37573" y="34773"/>
                </a:cubicBezTo>
                <a:cubicBezTo>
                  <a:pt x="37418" y="34884"/>
                  <a:pt x="37384" y="35096"/>
                  <a:pt x="37495" y="35251"/>
                </a:cubicBezTo>
                <a:cubicBezTo>
                  <a:pt x="37561" y="35345"/>
                  <a:pt x="37665" y="35395"/>
                  <a:pt x="37773" y="35395"/>
                </a:cubicBezTo>
                <a:cubicBezTo>
                  <a:pt x="37842" y="35395"/>
                  <a:pt x="37912" y="35373"/>
                  <a:pt x="37971" y="35326"/>
                </a:cubicBezTo>
                <a:cubicBezTo>
                  <a:pt x="38159" y="35192"/>
                  <a:pt x="38343" y="35067"/>
                  <a:pt x="38522" y="34952"/>
                </a:cubicBezTo>
                <a:cubicBezTo>
                  <a:pt x="38680" y="34849"/>
                  <a:pt x="38725" y="34639"/>
                  <a:pt x="38623" y="34479"/>
                </a:cubicBezTo>
                <a:cubicBezTo>
                  <a:pt x="38559" y="34378"/>
                  <a:pt x="38450" y="34323"/>
                  <a:pt x="38338" y="34323"/>
                </a:cubicBezTo>
                <a:close/>
                <a:moveTo>
                  <a:pt x="7483" y="34273"/>
                </a:moveTo>
                <a:cubicBezTo>
                  <a:pt x="7474" y="34273"/>
                  <a:pt x="7466" y="34273"/>
                  <a:pt x="7457" y="34274"/>
                </a:cubicBezTo>
                <a:cubicBezTo>
                  <a:pt x="7268" y="34286"/>
                  <a:pt x="7127" y="34450"/>
                  <a:pt x="7141" y="34639"/>
                </a:cubicBezTo>
                <a:cubicBezTo>
                  <a:pt x="7155" y="34856"/>
                  <a:pt x="7163" y="35079"/>
                  <a:pt x="7167" y="35300"/>
                </a:cubicBezTo>
                <a:cubicBezTo>
                  <a:pt x="7167" y="35485"/>
                  <a:pt x="7320" y="35638"/>
                  <a:pt x="7507" y="35638"/>
                </a:cubicBezTo>
                <a:cubicBezTo>
                  <a:pt x="7699" y="35635"/>
                  <a:pt x="7850" y="35482"/>
                  <a:pt x="7850" y="35296"/>
                </a:cubicBezTo>
                <a:cubicBezTo>
                  <a:pt x="7848" y="35060"/>
                  <a:pt x="7839" y="34823"/>
                  <a:pt x="7822" y="34590"/>
                </a:cubicBezTo>
                <a:cubicBezTo>
                  <a:pt x="7810" y="34410"/>
                  <a:pt x="7661" y="34273"/>
                  <a:pt x="7483" y="34273"/>
                </a:cubicBezTo>
                <a:close/>
                <a:moveTo>
                  <a:pt x="47224" y="34554"/>
                </a:moveTo>
                <a:cubicBezTo>
                  <a:pt x="47124" y="34554"/>
                  <a:pt x="47025" y="34597"/>
                  <a:pt x="46958" y="34679"/>
                </a:cubicBezTo>
                <a:cubicBezTo>
                  <a:pt x="46838" y="34825"/>
                  <a:pt x="46863" y="35041"/>
                  <a:pt x="47007" y="35160"/>
                </a:cubicBezTo>
                <a:cubicBezTo>
                  <a:pt x="47176" y="35294"/>
                  <a:pt x="47342" y="35442"/>
                  <a:pt x="47508" y="35595"/>
                </a:cubicBezTo>
                <a:cubicBezTo>
                  <a:pt x="47572" y="35656"/>
                  <a:pt x="47657" y="35685"/>
                  <a:pt x="47740" y="35685"/>
                </a:cubicBezTo>
                <a:cubicBezTo>
                  <a:pt x="47831" y="35685"/>
                  <a:pt x="47925" y="35649"/>
                  <a:pt x="47987" y="35574"/>
                </a:cubicBezTo>
                <a:cubicBezTo>
                  <a:pt x="48118" y="35437"/>
                  <a:pt x="48109" y="35220"/>
                  <a:pt x="47970" y="35093"/>
                </a:cubicBezTo>
                <a:cubicBezTo>
                  <a:pt x="47794" y="34929"/>
                  <a:pt x="47615" y="34775"/>
                  <a:pt x="47438" y="34630"/>
                </a:cubicBezTo>
                <a:cubicBezTo>
                  <a:pt x="47375" y="34579"/>
                  <a:pt x="47299" y="34554"/>
                  <a:pt x="47224" y="34554"/>
                </a:cubicBezTo>
                <a:close/>
                <a:moveTo>
                  <a:pt x="36695" y="35553"/>
                </a:moveTo>
                <a:cubicBezTo>
                  <a:pt x="36617" y="35553"/>
                  <a:pt x="36539" y="35579"/>
                  <a:pt x="36475" y="35633"/>
                </a:cubicBezTo>
                <a:cubicBezTo>
                  <a:pt x="36299" y="35783"/>
                  <a:pt x="36125" y="35936"/>
                  <a:pt x="35952" y="36090"/>
                </a:cubicBezTo>
                <a:cubicBezTo>
                  <a:pt x="35811" y="36215"/>
                  <a:pt x="35800" y="36431"/>
                  <a:pt x="35925" y="36572"/>
                </a:cubicBezTo>
                <a:cubicBezTo>
                  <a:pt x="35993" y="36646"/>
                  <a:pt x="36085" y="36685"/>
                  <a:pt x="36179" y="36685"/>
                </a:cubicBezTo>
                <a:cubicBezTo>
                  <a:pt x="36261" y="36685"/>
                  <a:pt x="36343" y="36657"/>
                  <a:pt x="36407" y="36598"/>
                </a:cubicBezTo>
                <a:cubicBezTo>
                  <a:pt x="36575" y="36448"/>
                  <a:pt x="36744" y="36301"/>
                  <a:pt x="36916" y="36156"/>
                </a:cubicBezTo>
                <a:cubicBezTo>
                  <a:pt x="37059" y="36035"/>
                  <a:pt x="37079" y="35817"/>
                  <a:pt x="36958" y="35675"/>
                </a:cubicBezTo>
                <a:cubicBezTo>
                  <a:pt x="36890" y="35595"/>
                  <a:pt x="36793" y="35553"/>
                  <a:pt x="36695" y="35553"/>
                </a:cubicBezTo>
                <a:close/>
                <a:moveTo>
                  <a:pt x="48694" y="35981"/>
                </a:moveTo>
                <a:cubicBezTo>
                  <a:pt x="48613" y="35981"/>
                  <a:pt x="48532" y="36009"/>
                  <a:pt x="48467" y="36066"/>
                </a:cubicBezTo>
                <a:cubicBezTo>
                  <a:pt x="48326" y="36189"/>
                  <a:pt x="48314" y="36407"/>
                  <a:pt x="48437" y="36547"/>
                </a:cubicBezTo>
                <a:cubicBezTo>
                  <a:pt x="48578" y="36709"/>
                  <a:pt x="48715" y="36878"/>
                  <a:pt x="48846" y="37057"/>
                </a:cubicBezTo>
                <a:cubicBezTo>
                  <a:pt x="48912" y="37147"/>
                  <a:pt x="49016" y="37196"/>
                  <a:pt x="49120" y="37196"/>
                </a:cubicBezTo>
                <a:cubicBezTo>
                  <a:pt x="49193" y="37196"/>
                  <a:pt x="49263" y="37173"/>
                  <a:pt x="49320" y="37130"/>
                </a:cubicBezTo>
                <a:cubicBezTo>
                  <a:pt x="49473" y="37020"/>
                  <a:pt x="49506" y="36805"/>
                  <a:pt x="49395" y="36652"/>
                </a:cubicBezTo>
                <a:cubicBezTo>
                  <a:pt x="49254" y="36459"/>
                  <a:pt x="49103" y="36273"/>
                  <a:pt x="48950" y="36096"/>
                </a:cubicBezTo>
                <a:cubicBezTo>
                  <a:pt x="48883" y="36020"/>
                  <a:pt x="48788" y="35981"/>
                  <a:pt x="48694" y="35981"/>
                </a:cubicBezTo>
                <a:close/>
                <a:moveTo>
                  <a:pt x="7442" y="36318"/>
                </a:moveTo>
                <a:cubicBezTo>
                  <a:pt x="7270" y="36318"/>
                  <a:pt x="7117" y="36446"/>
                  <a:pt x="7099" y="36624"/>
                </a:cubicBezTo>
                <a:cubicBezTo>
                  <a:pt x="7076" y="36841"/>
                  <a:pt x="7049" y="37064"/>
                  <a:pt x="7016" y="37290"/>
                </a:cubicBezTo>
                <a:cubicBezTo>
                  <a:pt x="6988" y="37475"/>
                  <a:pt x="7118" y="37649"/>
                  <a:pt x="7306" y="37675"/>
                </a:cubicBezTo>
                <a:cubicBezTo>
                  <a:pt x="7323" y="37677"/>
                  <a:pt x="7341" y="37681"/>
                  <a:pt x="7354" y="37681"/>
                </a:cubicBezTo>
                <a:cubicBezTo>
                  <a:pt x="7523" y="37681"/>
                  <a:pt x="7667" y="37559"/>
                  <a:pt x="7692" y="37389"/>
                </a:cubicBezTo>
                <a:cubicBezTo>
                  <a:pt x="7726" y="37154"/>
                  <a:pt x="7754" y="36925"/>
                  <a:pt x="7779" y="36695"/>
                </a:cubicBezTo>
                <a:cubicBezTo>
                  <a:pt x="7798" y="36507"/>
                  <a:pt x="7662" y="36339"/>
                  <a:pt x="7474" y="36320"/>
                </a:cubicBezTo>
                <a:cubicBezTo>
                  <a:pt x="7463" y="36319"/>
                  <a:pt x="7453" y="36318"/>
                  <a:pt x="7442" y="36318"/>
                </a:cubicBezTo>
                <a:close/>
                <a:moveTo>
                  <a:pt x="35182" y="36935"/>
                </a:moveTo>
                <a:cubicBezTo>
                  <a:pt x="35096" y="36935"/>
                  <a:pt x="35010" y="36968"/>
                  <a:pt x="34943" y="37032"/>
                </a:cubicBezTo>
                <a:cubicBezTo>
                  <a:pt x="34778" y="37194"/>
                  <a:pt x="34615" y="37354"/>
                  <a:pt x="34453" y="37515"/>
                </a:cubicBezTo>
                <a:cubicBezTo>
                  <a:pt x="34318" y="37648"/>
                  <a:pt x="34318" y="37863"/>
                  <a:pt x="34450" y="37997"/>
                </a:cubicBezTo>
                <a:cubicBezTo>
                  <a:pt x="34518" y="38065"/>
                  <a:pt x="34605" y="38099"/>
                  <a:pt x="34693" y="38099"/>
                </a:cubicBezTo>
                <a:cubicBezTo>
                  <a:pt x="34780" y="38099"/>
                  <a:pt x="34867" y="38066"/>
                  <a:pt x="34933" y="37997"/>
                </a:cubicBezTo>
                <a:cubicBezTo>
                  <a:pt x="35093" y="37839"/>
                  <a:pt x="35256" y="37681"/>
                  <a:pt x="35420" y="37521"/>
                </a:cubicBezTo>
                <a:cubicBezTo>
                  <a:pt x="35554" y="37390"/>
                  <a:pt x="35559" y="37173"/>
                  <a:pt x="35427" y="37039"/>
                </a:cubicBezTo>
                <a:cubicBezTo>
                  <a:pt x="35360" y="36970"/>
                  <a:pt x="35271" y="36935"/>
                  <a:pt x="35182" y="36935"/>
                </a:cubicBezTo>
                <a:close/>
                <a:moveTo>
                  <a:pt x="49841" y="37671"/>
                </a:moveTo>
                <a:cubicBezTo>
                  <a:pt x="49787" y="37671"/>
                  <a:pt x="49732" y="37684"/>
                  <a:pt x="49682" y="37710"/>
                </a:cubicBezTo>
                <a:cubicBezTo>
                  <a:pt x="49515" y="37799"/>
                  <a:pt x="49451" y="38006"/>
                  <a:pt x="49537" y="38172"/>
                </a:cubicBezTo>
                <a:cubicBezTo>
                  <a:pt x="49638" y="38362"/>
                  <a:pt x="49736" y="38562"/>
                  <a:pt x="49831" y="38770"/>
                </a:cubicBezTo>
                <a:cubicBezTo>
                  <a:pt x="49889" y="38897"/>
                  <a:pt x="50012" y="38970"/>
                  <a:pt x="50142" y="38970"/>
                </a:cubicBezTo>
                <a:cubicBezTo>
                  <a:pt x="50191" y="38970"/>
                  <a:pt x="50238" y="38960"/>
                  <a:pt x="50287" y="38937"/>
                </a:cubicBezTo>
                <a:cubicBezTo>
                  <a:pt x="50457" y="38857"/>
                  <a:pt x="50532" y="38656"/>
                  <a:pt x="50453" y="38484"/>
                </a:cubicBezTo>
                <a:cubicBezTo>
                  <a:pt x="50353" y="38265"/>
                  <a:pt x="50248" y="38051"/>
                  <a:pt x="50144" y="37854"/>
                </a:cubicBezTo>
                <a:cubicBezTo>
                  <a:pt x="50082" y="37737"/>
                  <a:pt x="49963" y="37671"/>
                  <a:pt x="49841" y="37671"/>
                </a:cubicBezTo>
                <a:close/>
                <a:moveTo>
                  <a:pt x="33482" y="38489"/>
                </a:moveTo>
                <a:lnTo>
                  <a:pt x="33002" y="38968"/>
                </a:lnTo>
                <a:cubicBezTo>
                  <a:pt x="32867" y="39101"/>
                  <a:pt x="32867" y="39316"/>
                  <a:pt x="32999" y="39450"/>
                </a:cubicBezTo>
                <a:cubicBezTo>
                  <a:pt x="33066" y="39518"/>
                  <a:pt x="33155" y="39551"/>
                  <a:pt x="33242" y="39551"/>
                </a:cubicBezTo>
                <a:cubicBezTo>
                  <a:pt x="33329" y="39551"/>
                  <a:pt x="33416" y="39516"/>
                  <a:pt x="33484" y="39453"/>
                </a:cubicBezTo>
                <a:lnTo>
                  <a:pt x="33968" y="38968"/>
                </a:lnTo>
                <a:lnTo>
                  <a:pt x="33482" y="38489"/>
                </a:lnTo>
                <a:close/>
                <a:moveTo>
                  <a:pt x="7122" y="38342"/>
                </a:moveTo>
                <a:cubicBezTo>
                  <a:pt x="6963" y="38342"/>
                  <a:pt x="6817" y="38455"/>
                  <a:pt x="6784" y="38617"/>
                </a:cubicBezTo>
                <a:cubicBezTo>
                  <a:pt x="6755" y="38763"/>
                  <a:pt x="6725" y="38911"/>
                  <a:pt x="6694" y="39059"/>
                </a:cubicBezTo>
                <a:cubicBezTo>
                  <a:pt x="6680" y="39137"/>
                  <a:pt x="6663" y="39215"/>
                  <a:pt x="6649" y="39293"/>
                </a:cubicBezTo>
                <a:cubicBezTo>
                  <a:pt x="6616" y="39481"/>
                  <a:pt x="6737" y="39658"/>
                  <a:pt x="6925" y="39691"/>
                </a:cubicBezTo>
                <a:cubicBezTo>
                  <a:pt x="6944" y="39695"/>
                  <a:pt x="6967" y="39698"/>
                  <a:pt x="6986" y="39698"/>
                </a:cubicBezTo>
                <a:cubicBezTo>
                  <a:pt x="7149" y="39698"/>
                  <a:pt x="7292" y="39580"/>
                  <a:pt x="7320" y="39415"/>
                </a:cubicBezTo>
                <a:cubicBezTo>
                  <a:pt x="7334" y="39344"/>
                  <a:pt x="7349" y="39273"/>
                  <a:pt x="7363" y="39198"/>
                </a:cubicBezTo>
                <a:cubicBezTo>
                  <a:pt x="7394" y="39047"/>
                  <a:pt x="7424" y="38899"/>
                  <a:pt x="7455" y="38751"/>
                </a:cubicBezTo>
                <a:cubicBezTo>
                  <a:pt x="7492" y="38565"/>
                  <a:pt x="7370" y="38386"/>
                  <a:pt x="7186" y="38348"/>
                </a:cubicBezTo>
                <a:cubicBezTo>
                  <a:pt x="7165" y="38344"/>
                  <a:pt x="7143" y="38342"/>
                  <a:pt x="7122" y="38342"/>
                </a:cubicBezTo>
                <a:close/>
                <a:moveTo>
                  <a:pt x="50661" y="39550"/>
                </a:moveTo>
                <a:cubicBezTo>
                  <a:pt x="50621" y="39550"/>
                  <a:pt x="50581" y="39557"/>
                  <a:pt x="50542" y="39572"/>
                </a:cubicBezTo>
                <a:cubicBezTo>
                  <a:pt x="50363" y="39639"/>
                  <a:pt x="50274" y="39837"/>
                  <a:pt x="50342" y="40013"/>
                </a:cubicBezTo>
                <a:cubicBezTo>
                  <a:pt x="50422" y="40223"/>
                  <a:pt x="50500" y="40437"/>
                  <a:pt x="50577" y="40649"/>
                </a:cubicBezTo>
                <a:cubicBezTo>
                  <a:pt x="50627" y="40788"/>
                  <a:pt x="50759" y="40875"/>
                  <a:pt x="50898" y="40875"/>
                </a:cubicBezTo>
                <a:cubicBezTo>
                  <a:pt x="50938" y="40875"/>
                  <a:pt x="50977" y="40870"/>
                  <a:pt x="51013" y="40856"/>
                </a:cubicBezTo>
                <a:cubicBezTo>
                  <a:pt x="51192" y="40793"/>
                  <a:pt x="51284" y="40597"/>
                  <a:pt x="51220" y="40420"/>
                </a:cubicBezTo>
                <a:cubicBezTo>
                  <a:pt x="51143" y="40202"/>
                  <a:pt x="51063" y="39987"/>
                  <a:pt x="50984" y="39771"/>
                </a:cubicBezTo>
                <a:cubicBezTo>
                  <a:pt x="50931" y="39634"/>
                  <a:pt x="50799" y="39550"/>
                  <a:pt x="50661" y="39550"/>
                </a:cubicBezTo>
                <a:close/>
                <a:moveTo>
                  <a:pt x="32266" y="39825"/>
                </a:moveTo>
                <a:cubicBezTo>
                  <a:pt x="32180" y="39825"/>
                  <a:pt x="32094" y="39857"/>
                  <a:pt x="32029" y="39923"/>
                </a:cubicBezTo>
                <a:cubicBezTo>
                  <a:pt x="31865" y="40081"/>
                  <a:pt x="31700" y="40237"/>
                  <a:pt x="31537" y="40394"/>
                </a:cubicBezTo>
                <a:cubicBezTo>
                  <a:pt x="31400" y="40524"/>
                  <a:pt x="31396" y="40739"/>
                  <a:pt x="31527" y="40875"/>
                </a:cubicBezTo>
                <a:cubicBezTo>
                  <a:pt x="31594" y="40948"/>
                  <a:pt x="31685" y="40983"/>
                  <a:pt x="31773" y="40983"/>
                </a:cubicBezTo>
                <a:cubicBezTo>
                  <a:pt x="31859" y="40983"/>
                  <a:pt x="31945" y="40950"/>
                  <a:pt x="32008" y="40887"/>
                </a:cubicBezTo>
                <a:lnTo>
                  <a:pt x="32503" y="40411"/>
                </a:lnTo>
                <a:cubicBezTo>
                  <a:pt x="32639" y="40281"/>
                  <a:pt x="32641" y="40063"/>
                  <a:pt x="32510" y="39928"/>
                </a:cubicBezTo>
                <a:cubicBezTo>
                  <a:pt x="32444" y="39860"/>
                  <a:pt x="32355" y="39825"/>
                  <a:pt x="32266" y="39825"/>
                </a:cubicBezTo>
                <a:close/>
                <a:moveTo>
                  <a:pt x="6861" y="40374"/>
                </a:moveTo>
                <a:cubicBezTo>
                  <a:pt x="6673" y="40376"/>
                  <a:pt x="6520" y="40531"/>
                  <a:pt x="6524" y="40719"/>
                </a:cubicBezTo>
                <a:cubicBezTo>
                  <a:pt x="6525" y="40960"/>
                  <a:pt x="6541" y="41202"/>
                  <a:pt x="6567" y="41436"/>
                </a:cubicBezTo>
                <a:cubicBezTo>
                  <a:pt x="6586" y="41610"/>
                  <a:pt x="6734" y="41739"/>
                  <a:pt x="6904" y="41739"/>
                </a:cubicBezTo>
                <a:cubicBezTo>
                  <a:pt x="6916" y="41739"/>
                  <a:pt x="6932" y="41739"/>
                  <a:pt x="6944" y="41735"/>
                </a:cubicBezTo>
                <a:cubicBezTo>
                  <a:pt x="7132" y="41714"/>
                  <a:pt x="7266" y="41544"/>
                  <a:pt x="7243" y="41358"/>
                </a:cubicBezTo>
                <a:cubicBezTo>
                  <a:pt x="7221" y="41148"/>
                  <a:pt x="7207" y="40931"/>
                  <a:pt x="7205" y="40713"/>
                </a:cubicBezTo>
                <a:cubicBezTo>
                  <a:pt x="7205" y="40526"/>
                  <a:pt x="7050" y="40374"/>
                  <a:pt x="6864" y="40374"/>
                </a:cubicBezTo>
                <a:close/>
                <a:moveTo>
                  <a:pt x="30780" y="41232"/>
                </a:moveTo>
                <a:cubicBezTo>
                  <a:pt x="30697" y="41232"/>
                  <a:pt x="30614" y="41262"/>
                  <a:pt x="30548" y="41322"/>
                </a:cubicBezTo>
                <a:cubicBezTo>
                  <a:pt x="30381" y="41475"/>
                  <a:pt x="30214" y="41628"/>
                  <a:pt x="30044" y="41777"/>
                </a:cubicBezTo>
                <a:cubicBezTo>
                  <a:pt x="29903" y="41904"/>
                  <a:pt x="29891" y="42118"/>
                  <a:pt x="30016" y="42260"/>
                </a:cubicBezTo>
                <a:cubicBezTo>
                  <a:pt x="30084" y="42335"/>
                  <a:pt x="30176" y="42375"/>
                  <a:pt x="30270" y="42375"/>
                </a:cubicBezTo>
                <a:cubicBezTo>
                  <a:pt x="30352" y="42375"/>
                  <a:pt x="30432" y="42344"/>
                  <a:pt x="30499" y="42286"/>
                </a:cubicBezTo>
                <a:cubicBezTo>
                  <a:pt x="30670" y="42133"/>
                  <a:pt x="30840" y="41979"/>
                  <a:pt x="31009" y="41826"/>
                </a:cubicBezTo>
                <a:cubicBezTo>
                  <a:pt x="31148" y="41699"/>
                  <a:pt x="31160" y="41482"/>
                  <a:pt x="31031" y="41343"/>
                </a:cubicBezTo>
                <a:cubicBezTo>
                  <a:pt x="30964" y="41269"/>
                  <a:pt x="30872" y="41232"/>
                  <a:pt x="30780" y="41232"/>
                </a:cubicBezTo>
                <a:close/>
                <a:moveTo>
                  <a:pt x="51367" y="41476"/>
                </a:moveTo>
                <a:cubicBezTo>
                  <a:pt x="51326" y="41476"/>
                  <a:pt x="51286" y="41484"/>
                  <a:pt x="51246" y="41499"/>
                </a:cubicBezTo>
                <a:cubicBezTo>
                  <a:pt x="51067" y="41567"/>
                  <a:pt x="50978" y="41765"/>
                  <a:pt x="51046" y="41940"/>
                </a:cubicBezTo>
                <a:cubicBezTo>
                  <a:pt x="51126" y="42158"/>
                  <a:pt x="51211" y="42373"/>
                  <a:pt x="51298" y="42585"/>
                </a:cubicBezTo>
                <a:cubicBezTo>
                  <a:pt x="51352" y="42717"/>
                  <a:pt x="51481" y="42799"/>
                  <a:pt x="51616" y="42799"/>
                </a:cubicBezTo>
                <a:cubicBezTo>
                  <a:pt x="51660" y="42799"/>
                  <a:pt x="51703" y="42790"/>
                  <a:pt x="51745" y="42773"/>
                </a:cubicBezTo>
                <a:cubicBezTo>
                  <a:pt x="51919" y="42700"/>
                  <a:pt x="52004" y="42504"/>
                  <a:pt x="51932" y="42326"/>
                </a:cubicBezTo>
                <a:cubicBezTo>
                  <a:pt x="51847" y="42121"/>
                  <a:pt x="51767" y="41909"/>
                  <a:pt x="51687" y="41699"/>
                </a:cubicBezTo>
                <a:cubicBezTo>
                  <a:pt x="51635" y="41562"/>
                  <a:pt x="51504" y="41476"/>
                  <a:pt x="51367" y="41476"/>
                </a:cubicBezTo>
                <a:close/>
                <a:moveTo>
                  <a:pt x="7214" y="42380"/>
                </a:moveTo>
                <a:cubicBezTo>
                  <a:pt x="7175" y="42380"/>
                  <a:pt x="7136" y="42387"/>
                  <a:pt x="7097" y="42401"/>
                </a:cubicBezTo>
                <a:cubicBezTo>
                  <a:pt x="6920" y="42465"/>
                  <a:pt x="6828" y="42662"/>
                  <a:pt x="6892" y="42839"/>
                </a:cubicBezTo>
                <a:cubicBezTo>
                  <a:pt x="6976" y="43063"/>
                  <a:pt x="7071" y="43286"/>
                  <a:pt x="7179" y="43503"/>
                </a:cubicBezTo>
                <a:cubicBezTo>
                  <a:pt x="7240" y="43621"/>
                  <a:pt x="7360" y="43691"/>
                  <a:pt x="7485" y="43691"/>
                </a:cubicBezTo>
                <a:cubicBezTo>
                  <a:pt x="7537" y="43691"/>
                  <a:pt x="7589" y="43680"/>
                  <a:pt x="7638" y="43652"/>
                </a:cubicBezTo>
                <a:cubicBezTo>
                  <a:pt x="7806" y="43567"/>
                  <a:pt x="7874" y="43364"/>
                  <a:pt x="7789" y="43193"/>
                </a:cubicBezTo>
                <a:cubicBezTo>
                  <a:pt x="7693" y="43002"/>
                  <a:pt x="7606" y="42804"/>
                  <a:pt x="7535" y="42604"/>
                </a:cubicBezTo>
                <a:cubicBezTo>
                  <a:pt x="7485" y="42467"/>
                  <a:pt x="7354" y="42380"/>
                  <a:pt x="7214" y="42380"/>
                </a:cubicBezTo>
                <a:close/>
                <a:moveTo>
                  <a:pt x="29238" y="42588"/>
                </a:moveTo>
                <a:cubicBezTo>
                  <a:pt x="29160" y="42588"/>
                  <a:pt x="29082" y="42614"/>
                  <a:pt x="29017" y="42669"/>
                </a:cubicBezTo>
                <a:cubicBezTo>
                  <a:pt x="28845" y="42813"/>
                  <a:pt x="28671" y="42957"/>
                  <a:pt x="28496" y="43100"/>
                </a:cubicBezTo>
                <a:cubicBezTo>
                  <a:pt x="28348" y="43218"/>
                  <a:pt x="28327" y="43435"/>
                  <a:pt x="28445" y="43581"/>
                </a:cubicBezTo>
                <a:cubicBezTo>
                  <a:pt x="28513" y="43663"/>
                  <a:pt x="28610" y="43706"/>
                  <a:pt x="28711" y="43706"/>
                </a:cubicBezTo>
                <a:cubicBezTo>
                  <a:pt x="28787" y="43706"/>
                  <a:pt x="28862" y="43680"/>
                  <a:pt x="28928" y="43630"/>
                </a:cubicBezTo>
                <a:cubicBezTo>
                  <a:pt x="29106" y="43487"/>
                  <a:pt x="29283" y="43339"/>
                  <a:pt x="29458" y="43192"/>
                </a:cubicBezTo>
                <a:cubicBezTo>
                  <a:pt x="29601" y="43070"/>
                  <a:pt x="29622" y="42853"/>
                  <a:pt x="29500" y="42709"/>
                </a:cubicBezTo>
                <a:cubicBezTo>
                  <a:pt x="29432" y="42629"/>
                  <a:pt x="29335" y="42588"/>
                  <a:pt x="29238" y="42588"/>
                </a:cubicBezTo>
                <a:close/>
                <a:moveTo>
                  <a:pt x="52188" y="43354"/>
                </a:moveTo>
                <a:cubicBezTo>
                  <a:pt x="52134" y="43354"/>
                  <a:pt x="52079" y="43367"/>
                  <a:pt x="52028" y="43393"/>
                </a:cubicBezTo>
                <a:cubicBezTo>
                  <a:pt x="51861" y="43482"/>
                  <a:pt x="51797" y="43689"/>
                  <a:pt x="51887" y="43856"/>
                </a:cubicBezTo>
                <a:cubicBezTo>
                  <a:pt x="52000" y="44069"/>
                  <a:pt x="52118" y="44276"/>
                  <a:pt x="52242" y="44469"/>
                </a:cubicBezTo>
                <a:cubicBezTo>
                  <a:pt x="52304" y="44573"/>
                  <a:pt x="52417" y="44629"/>
                  <a:pt x="52530" y="44629"/>
                </a:cubicBezTo>
                <a:cubicBezTo>
                  <a:pt x="52593" y="44629"/>
                  <a:pt x="52655" y="44612"/>
                  <a:pt x="52711" y="44577"/>
                </a:cubicBezTo>
                <a:cubicBezTo>
                  <a:pt x="52871" y="44478"/>
                  <a:pt x="52920" y="44268"/>
                  <a:pt x="52819" y="44106"/>
                </a:cubicBezTo>
                <a:cubicBezTo>
                  <a:pt x="52708" y="43925"/>
                  <a:pt x="52596" y="43732"/>
                  <a:pt x="52490" y="43534"/>
                </a:cubicBezTo>
                <a:cubicBezTo>
                  <a:pt x="52429" y="43419"/>
                  <a:pt x="52310" y="43354"/>
                  <a:pt x="52188" y="43354"/>
                </a:cubicBezTo>
                <a:close/>
                <a:moveTo>
                  <a:pt x="27634" y="43865"/>
                </a:moveTo>
                <a:cubicBezTo>
                  <a:pt x="27562" y="43865"/>
                  <a:pt x="27490" y="43888"/>
                  <a:pt x="27428" y="43934"/>
                </a:cubicBezTo>
                <a:cubicBezTo>
                  <a:pt x="27251" y="44071"/>
                  <a:pt x="27069" y="44207"/>
                  <a:pt x="26886" y="44339"/>
                </a:cubicBezTo>
                <a:cubicBezTo>
                  <a:pt x="26731" y="44450"/>
                  <a:pt x="26698" y="44664"/>
                  <a:pt x="26810" y="44817"/>
                </a:cubicBezTo>
                <a:cubicBezTo>
                  <a:pt x="26876" y="44911"/>
                  <a:pt x="26980" y="44958"/>
                  <a:pt x="27086" y="44958"/>
                </a:cubicBezTo>
                <a:cubicBezTo>
                  <a:pt x="27156" y="44958"/>
                  <a:pt x="27225" y="44937"/>
                  <a:pt x="27286" y="44890"/>
                </a:cubicBezTo>
                <a:cubicBezTo>
                  <a:pt x="27472" y="44756"/>
                  <a:pt x="27658" y="44619"/>
                  <a:pt x="27840" y="44480"/>
                </a:cubicBezTo>
                <a:cubicBezTo>
                  <a:pt x="27991" y="44367"/>
                  <a:pt x="28019" y="44151"/>
                  <a:pt x="27906" y="44002"/>
                </a:cubicBezTo>
                <a:cubicBezTo>
                  <a:pt x="27840" y="43912"/>
                  <a:pt x="27737" y="43865"/>
                  <a:pt x="27634" y="43865"/>
                </a:cubicBezTo>
                <a:close/>
                <a:moveTo>
                  <a:pt x="8234" y="44147"/>
                </a:moveTo>
                <a:cubicBezTo>
                  <a:pt x="8157" y="44147"/>
                  <a:pt x="8079" y="44173"/>
                  <a:pt x="8015" y="44226"/>
                </a:cubicBezTo>
                <a:cubicBezTo>
                  <a:pt x="7871" y="44348"/>
                  <a:pt x="7850" y="44563"/>
                  <a:pt x="7970" y="44707"/>
                </a:cubicBezTo>
                <a:cubicBezTo>
                  <a:pt x="8119" y="44888"/>
                  <a:pt x="8283" y="45067"/>
                  <a:pt x="8455" y="45236"/>
                </a:cubicBezTo>
                <a:cubicBezTo>
                  <a:pt x="8522" y="45302"/>
                  <a:pt x="8609" y="45333"/>
                  <a:pt x="8696" y="45333"/>
                </a:cubicBezTo>
                <a:cubicBezTo>
                  <a:pt x="8783" y="45333"/>
                  <a:pt x="8872" y="45302"/>
                  <a:pt x="8938" y="45232"/>
                </a:cubicBezTo>
                <a:cubicBezTo>
                  <a:pt x="9072" y="45098"/>
                  <a:pt x="9072" y="44881"/>
                  <a:pt x="8936" y="44749"/>
                </a:cubicBezTo>
                <a:cubicBezTo>
                  <a:pt x="8780" y="44594"/>
                  <a:pt x="8632" y="44434"/>
                  <a:pt x="8498" y="44271"/>
                </a:cubicBezTo>
                <a:cubicBezTo>
                  <a:pt x="8430" y="44189"/>
                  <a:pt x="8332" y="44147"/>
                  <a:pt x="8234" y="44147"/>
                </a:cubicBezTo>
                <a:close/>
                <a:moveTo>
                  <a:pt x="53354" y="45035"/>
                </a:moveTo>
                <a:cubicBezTo>
                  <a:pt x="53271" y="45035"/>
                  <a:pt x="53189" y="45064"/>
                  <a:pt x="53123" y="45124"/>
                </a:cubicBezTo>
                <a:cubicBezTo>
                  <a:pt x="52984" y="45251"/>
                  <a:pt x="52975" y="45469"/>
                  <a:pt x="53104" y="45608"/>
                </a:cubicBezTo>
                <a:cubicBezTo>
                  <a:pt x="53198" y="45707"/>
                  <a:pt x="53295" y="45807"/>
                  <a:pt x="53394" y="45905"/>
                </a:cubicBezTo>
                <a:cubicBezTo>
                  <a:pt x="53460" y="45967"/>
                  <a:pt x="53547" y="46000"/>
                  <a:pt x="53632" y="46000"/>
                </a:cubicBezTo>
                <a:cubicBezTo>
                  <a:pt x="53723" y="46000"/>
                  <a:pt x="53811" y="45966"/>
                  <a:pt x="53877" y="45896"/>
                </a:cubicBezTo>
                <a:cubicBezTo>
                  <a:pt x="54009" y="45762"/>
                  <a:pt x="54006" y="45545"/>
                  <a:pt x="53869" y="45415"/>
                </a:cubicBezTo>
                <a:cubicBezTo>
                  <a:pt x="53776" y="45324"/>
                  <a:pt x="53690" y="45236"/>
                  <a:pt x="53606" y="45145"/>
                </a:cubicBezTo>
                <a:cubicBezTo>
                  <a:pt x="53538" y="45072"/>
                  <a:pt x="53446" y="45035"/>
                  <a:pt x="53354" y="45035"/>
                </a:cubicBezTo>
                <a:close/>
                <a:moveTo>
                  <a:pt x="25963" y="45055"/>
                </a:moveTo>
                <a:cubicBezTo>
                  <a:pt x="25898" y="45055"/>
                  <a:pt x="25832" y="45074"/>
                  <a:pt x="25774" y="45112"/>
                </a:cubicBezTo>
                <a:cubicBezTo>
                  <a:pt x="25586" y="45236"/>
                  <a:pt x="25398" y="45359"/>
                  <a:pt x="25207" y="45481"/>
                </a:cubicBezTo>
                <a:cubicBezTo>
                  <a:pt x="25047" y="45581"/>
                  <a:pt x="25000" y="45794"/>
                  <a:pt x="25103" y="45953"/>
                </a:cubicBezTo>
                <a:cubicBezTo>
                  <a:pt x="25167" y="46054"/>
                  <a:pt x="25278" y="46112"/>
                  <a:pt x="25391" y="46112"/>
                </a:cubicBezTo>
                <a:cubicBezTo>
                  <a:pt x="25454" y="46112"/>
                  <a:pt x="25517" y="46094"/>
                  <a:pt x="25572" y="46059"/>
                </a:cubicBezTo>
                <a:cubicBezTo>
                  <a:pt x="25767" y="45933"/>
                  <a:pt x="25960" y="45807"/>
                  <a:pt x="26151" y="45681"/>
                </a:cubicBezTo>
                <a:cubicBezTo>
                  <a:pt x="26311" y="45576"/>
                  <a:pt x="26351" y="45364"/>
                  <a:pt x="26247" y="45208"/>
                </a:cubicBezTo>
                <a:cubicBezTo>
                  <a:pt x="26181" y="45108"/>
                  <a:pt x="26073" y="45055"/>
                  <a:pt x="25963" y="45055"/>
                </a:cubicBezTo>
                <a:close/>
                <a:moveTo>
                  <a:pt x="9750" y="45516"/>
                </a:moveTo>
                <a:cubicBezTo>
                  <a:pt x="9642" y="45516"/>
                  <a:pt x="9534" y="45567"/>
                  <a:pt x="9468" y="45663"/>
                </a:cubicBezTo>
                <a:cubicBezTo>
                  <a:pt x="9360" y="45820"/>
                  <a:pt x="9402" y="46033"/>
                  <a:pt x="9555" y="46139"/>
                </a:cubicBezTo>
                <a:cubicBezTo>
                  <a:pt x="9746" y="46271"/>
                  <a:pt x="9949" y="46400"/>
                  <a:pt x="10154" y="46520"/>
                </a:cubicBezTo>
                <a:cubicBezTo>
                  <a:pt x="10210" y="46553"/>
                  <a:pt x="10269" y="46567"/>
                  <a:pt x="10326" y="46567"/>
                </a:cubicBezTo>
                <a:cubicBezTo>
                  <a:pt x="10445" y="46567"/>
                  <a:pt x="10558" y="46510"/>
                  <a:pt x="10622" y="46397"/>
                </a:cubicBezTo>
                <a:cubicBezTo>
                  <a:pt x="10717" y="46233"/>
                  <a:pt x="10664" y="46025"/>
                  <a:pt x="10500" y="45929"/>
                </a:cubicBezTo>
                <a:cubicBezTo>
                  <a:pt x="10307" y="45818"/>
                  <a:pt x="10120" y="45698"/>
                  <a:pt x="9944" y="45576"/>
                </a:cubicBezTo>
                <a:cubicBezTo>
                  <a:pt x="9885" y="45536"/>
                  <a:pt x="9818" y="45516"/>
                  <a:pt x="9750" y="45516"/>
                </a:cubicBezTo>
                <a:close/>
                <a:moveTo>
                  <a:pt x="24207" y="46113"/>
                </a:moveTo>
                <a:cubicBezTo>
                  <a:pt x="24155" y="46113"/>
                  <a:pt x="24102" y="46125"/>
                  <a:pt x="24053" y="46150"/>
                </a:cubicBezTo>
                <a:cubicBezTo>
                  <a:pt x="23857" y="46251"/>
                  <a:pt x="23655" y="46344"/>
                  <a:pt x="23454" y="46433"/>
                </a:cubicBezTo>
                <a:cubicBezTo>
                  <a:pt x="23282" y="46510"/>
                  <a:pt x="23202" y="46709"/>
                  <a:pt x="23278" y="46883"/>
                </a:cubicBezTo>
                <a:cubicBezTo>
                  <a:pt x="23332" y="47014"/>
                  <a:pt x="23457" y="47088"/>
                  <a:pt x="23591" y="47088"/>
                </a:cubicBezTo>
                <a:cubicBezTo>
                  <a:pt x="23636" y="47088"/>
                  <a:pt x="23683" y="47080"/>
                  <a:pt x="23726" y="47061"/>
                </a:cubicBezTo>
                <a:cubicBezTo>
                  <a:pt x="23942" y="46967"/>
                  <a:pt x="24154" y="46868"/>
                  <a:pt x="24363" y="46762"/>
                </a:cubicBezTo>
                <a:cubicBezTo>
                  <a:pt x="24533" y="46675"/>
                  <a:pt x="24597" y="46468"/>
                  <a:pt x="24514" y="46301"/>
                </a:cubicBezTo>
                <a:cubicBezTo>
                  <a:pt x="24452" y="46181"/>
                  <a:pt x="24331" y="46113"/>
                  <a:pt x="24207" y="46113"/>
                </a:cubicBezTo>
                <a:close/>
                <a:moveTo>
                  <a:pt x="11551" y="46489"/>
                </a:moveTo>
                <a:cubicBezTo>
                  <a:pt x="11416" y="46489"/>
                  <a:pt x="11289" y="46569"/>
                  <a:pt x="11234" y="46701"/>
                </a:cubicBezTo>
                <a:cubicBezTo>
                  <a:pt x="11161" y="46875"/>
                  <a:pt x="11244" y="47074"/>
                  <a:pt x="11418" y="47147"/>
                </a:cubicBezTo>
                <a:cubicBezTo>
                  <a:pt x="11630" y="47236"/>
                  <a:pt x="11852" y="47321"/>
                  <a:pt x="12077" y="47399"/>
                </a:cubicBezTo>
                <a:cubicBezTo>
                  <a:pt x="12113" y="47413"/>
                  <a:pt x="12151" y="47419"/>
                  <a:pt x="12190" y="47419"/>
                </a:cubicBezTo>
                <a:cubicBezTo>
                  <a:pt x="12330" y="47419"/>
                  <a:pt x="12462" y="47330"/>
                  <a:pt x="12509" y="47187"/>
                </a:cubicBezTo>
                <a:cubicBezTo>
                  <a:pt x="12572" y="47008"/>
                  <a:pt x="12478" y="46815"/>
                  <a:pt x="12299" y="46753"/>
                </a:cubicBezTo>
                <a:cubicBezTo>
                  <a:pt x="12089" y="46678"/>
                  <a:pt x="11880" y="46600"/>
                  <a:pt x="11680" y="46515"/>
                </a:cubicBezTo>
                <a:cubicBezTo>
                  <a:pt x="11638" y="46498"/>
                  <a:pt x="11594" y="46489"/>
                  <a:pt x="11551" y="46489"/>
                </a:cubicBezTo>
                <a:close/>
                <a:moveTo>
                  <a:pt x="22311" y="46877"/>
                </a:moveTo>
                <a:cubicBezTo>
                  <a:pt x="22278" y="46877"/>
                  <a:pt x="22244" y="46882"/>
                  <a:pt x="22211" y="46892"/>
                </a:cubicBezTo>
                <a:cubicBezTo>
                  <a:pt x="22002" y="46956"/>
                  <a:pt x="21785" y="47015"/>
                  <a:pt x="21570" y="47067"/>
                </a:cubicBezTo>
                <a:cubicBezTo>
                  <a:pt x="21385" y="47111"/>
                  <a:pt x="21272" y="47297"/>
                  <a:pt x="21318" y="47479"/>
                </a:cubicBezTo>
                <a:cubicBezTo>
                  <a:pt x="21358" y="47636"/>
                  <a:pt x="21497" y="47740"/>
                  <a:pt x="21650" y="47740"/>
                </a:cubicBezTo>
                <a:cubicBezTo>
                  <a:pt x="21676" y="47740"/>
                  <a:pt x="21702" y="47737"/>
                  <a:pt x="21731" y="47730"/>
                </a:cubicBezTo>
                <a:cubicBezTo>
                  <a:pt x="21959" y="47676"/>
                  <a:pt x="22187" y="47613"/>
                  <a:pt x="22409" y="47545"/>
                </a:cubicBezTo>
                <a:cubicBezTo>
                  <a:pt x="22588" y="47492"/>
                  <a:pt x="22691" y="47300"/>
                  <a:pt x="22637" y="47120"/>
                </a:cubicBezTo>
                <a:cubicBezTo>
                  <a:pt x="22593" y="46972"/>
                  <a:pt x="22457" y="46877"/>
                  <a:pt x="22311" y="46877"/>
                </a:cubicBezTo>
                <a:close/>
                <a:moveTo>
                  <a:pt x="13504" y="47115"/>
                </a:moveTo>
                <a:cubicBezTo>
                  <a:pt x="13346" y="47115"/>
                  <a:pt x="13206" y="47222"/>
                  <a:pt x="13168" y="47380"/>
                </a:cubicBezTo>
                <a:cubicBezTo>
                  <a:pt x="13128" y="47565"/>
                  <a:pt x="13239" y="47747"/>
                  <a:pt x="13425" y="47790"/>
                </a:cubicBezTo>
                <a:cubicBezTo>
                  <a:pt x="13648" y="47843"/>
                  <a:pt x="13879" y="47891"/>
                  <a:pt x="14112" y="47931"/>
                </a:cubicBezTo>
                <a:cubicBezTo>
                  <a:pt x="14131" y="47935"/>
                  <a:pt x="14154" y="47936"/>
                  <a:pt x="14173" y="47936"/>
                </a:cubicBezTo>
                <a:cubicBezTo>
                  <a:pt x="14336" y="47936"/>
                  <a:pt x="14479" y="47818"/>
                  <a:pt x="14506" y="47653"/>
                </a:cubicBezTo>
                <a:cubicBezTo>
                  <a:pt x="14539" y="47467"/>
                  <a:pt x="14418" y="47288"/>
                  <a:pt x="14230" y="47257"/>
                </a:cubicBezTo>
                <a:cubicBezTo>
                  <a:pt x="14011" y="47217"/>
                  <a:pt x="13792" y="47173"/>
                  <a:pt x="13578" y="47123"/>
                </a:cubicBezTo>
                <a:cubicBezTo>
                  <a:pt x="13553" y="47118"/>
                  <a:pt x="13528" y="47115"/>
                  <a:pt x="13504" y="47115"/>
                </a:cubicBezTo>
                <a:close/>
                <a:moveTo>
                  <a:pt x="20307" y="47314"/>
                </a:moveTo>
                <a:cubicBezTo>
                  <a:pt x="20291" y="47314"/>
                  <a:pt x="20275" y="47316"/>
                  <a:pt x="20259" y="47318"/>
                </a:cubicBezTo>
                <a:cubicBezTo>
                  <a:pt x="20038" y="47349"/>
                  <a:pt x="19816" y="47375"/>
                  <a:pt x="19595" y="47398"/>
                </a:cubicBezTo>
                <a:cubicBezTo>
                  <a:pt x="19407" y="47417"/>
                  <a:pt x="19268" y="47584"/>
                  <a:pt x="19289" y="47771"/>
                </a:cubicBezTo>
                <a:cubicBezTo>
                  <a:pt x="19307" y="47947"/>
                  <a:pt x="19454" y="48079"/>
                  <a:pt x="19628" y="48079"/>
                </a:cubicBezTo>
                <a:cubicBezTo>
                  <a:pt x="19639" y="48079"/>
                  <a:pt x="19651" y="48077"/>
                  <a:pt x="19663" y="48077"/>
                </a:cubicBezTo>
                <a:cubicBezTo>
                  <a:pt x="19894" y="48056"/>
                  <a:pt x="20125" y="48027"/>
                  <a:pt x="20355" y="47996"/>
                </a:cubicBezTo>
                <a:cubicBezTo>
                  <a:pt x="20542" y="47969"/>
                  <a:pt x="20673" y="47796"/>
                  <a:pt x="20647" y="47608"/>
                </a:cubicBezTo>
                <a:cubicBezTo>
                  <a:pt x="20623" y="47438"/>
                  <a:pt x="20476" y="47314"/>
                  <a:pt x="20307" y="47314"/>
                </a:cubicBezTo>
                <a:close/>
                <a:moveTo>
                  <a:pt x="15531" y="47425"/>
                </a:moveTo>
                <a:cubicBezTo>
                  <a:pt x="15355" y="47425"/>
                  <a:pt x="15204" y="47561"/>
                  <a:pt x="15189" y="47740"/>
                </a:cubicBezTo>
                <a:cubicBezTo>
                  <a:pt x="15174" y="47930"/>
                  <a:pt x="15315" y="48093"/>
                  <a:pt x="15504" y="48107"/>
                </a:cubicBezTo>
                <a:cubicBezTo>
                  <a:pt x="15636" y="48117"/>
                  <a:pt x="15766" y="48124"/>
                  <a:pt x="15900" y="48131"/>
                </a:cubicBezTo>
                <a:lnTo>
                  <a:pt x="16197" y="48145"/>
                </a:lnTo>
                <a:lnTo>
                  <a:pt x="16215" y="47804"/>
                </a:lnTo>
                <a:lnTo>
                  <a:pt x="16217" y="47462"/>
                </a:lnTo>
                <a:lnTo>
                  <a:pt x="15935" y="47450"/>
                </a:lnTo>
                <a:cubicBezTo>
                  <a:pt x="15808" y="47443"/>
                  <a:pt x="15683" y="47434"/>
                  <a:pt x="15556" y="47425"/>
                </a:cubicBezTo>
                <a:cubicBezTo>
                  <a:pt x="15548" y="47425"/>
                  <a:pt x="15539" y="47425"/>
                  <a:pt x="15531" y="47425"/>
                </a:cubicBezTo>
                <a:close/>
                <a:moveTo>
                  <a:pt x="18275" y="47482"/>
                </a:moveTo>
                <a:cubicBezTo>
                  <a:pt x="18267" y="47482"/>
                  <a:pt x="18260" y="47482"/>
                  <a:pt x="18252" y="47483"/>
                </a:cubicBezTo>
                <a:cubicBezTo>
                  <a:pt x="18031" y="47486"/>
                  <a:pt x="17805" y="47492"/>
                  <a:pt x="17579" y="47492"/>
                </a:cubicBezTo>
                <a:cubicBezTo>
                  <a:pt x="17390" y="47492"/>
                  <a:pt x="17238" y="47643"/>
                  <a:pt x="17238" y="47832"/>
                </a:cubicBezTo>
                <a:cubicBezTo>
                  <a:pt x="17238" y="48022"/>
                  <a:pt x="17390" y="48173"/>
                  <a:pt x="17579" y="48173"/>
                </a:cubicBezTo>
                <a:cubicBezTo>
                  <a:pt x="17814" y="48173"/>
                  <a:pt x="18043" y="48171"/>
                  <a:pt x="18271" y="48166"/>
                </a:cubicBezTo>
                <a:cubicBezTo>
                  <a:pt x="18460" y="48161"/>
                  <a:pt x="18611" y="48004"/>
                  <a:pt x="18605" y="47815"/>
                </a:cubicBezTo>
                <a:cubicBezTo>
                  <a:pt x="18598" y="47633"/>
                  <a:pt x="18454" y="47482"/>
                  <a:pt x="18275" y="474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rot="6404316">
            <a:off x="585545" y="-51430"/>
            <a:ext cx="1400491" cy="1181867"/>
          </a:xfrm>
          <a:custGeom>
            <a:avLst/>
            <a:gdLst/>
            <a:ahLst/>
            <a:cxnLst/>
            <a:rect l="l" t="t" r="r" b="b"/>
            <a:pathLst>
              <a:path w="29762" h="25116" extrusionOk="0">
                <a:moveTo>
                  <a:pt x="4020" y="1"/>
                </a:moveTo>
                <a:cubicBezTo>
                  <a:pt x="3997" y="1"/>
                  <a:pt x="3974" y="3"/>
                  <a:pt x="3951" y="8"/>
                </a:cubicBezTo>
                <a:cubicBezTo>
                  <a:pt x="3704" y="55"/>
                  <a:pt x="3464" y="131"/>
                  <a:pt x="3231" y="230"/>
                </a:cubicBezTo>
                <a:cubicBezTo>
                  <a:pt x="3059" y="307"/>
                  <a:pt x="2979" y="507"/>
                  <a:pt x="3052" y="681"/>
                </a:cubicBezTo>
                <a:cubicBezTo>
                  <a:pt x="3110" y="809"/>
                  <a:pt x="3235" y="887"/>
                  <a:pt x="3369" y="887"/>
                </a:cubicBezTo>
                <a:cubicBezTo>
                  <a:pt x="3414" y="887"/>
                  <a:pt x="3459" y="879"/>
                  <a:pt x="3502" y="860"/>
                </a:cubicBezTo>
                <a:cubicBezTo>
                  <a:pt x="3690" y="778"/>
                  <a:pt x="3885" y="715"/>
                  <a:pt x="4085" y="677"/>
                </a:cubicBezTo>
                <a:cubicBezTo>
                  <a:pt x="4269" y="639"/>
                  <a:pt x="4389" y="460"/>
                  <a:pt x="4352" y="274"/>
                </a:cubicBezTo>
                <a:cubicBezTo>
                  <a:pt x="4320" y="113"/>
                  <a:pt x="4178" y="1"/>
                  <a:pt x="4020" y="1"/>
                </a:cubicBezTo>
                <a:close/>
                <a:moveTo>
                  <a:pt x="2244" y="965"/>
                </a:moveTo>
                <a:cubicBezTo>
                  <a:pt x="2158" y="965"/>
                  <a:pt x="2072" y="997"/>
                  <a:pt x="2006" y="1061"/>
                </a:cubicBezTo>
                <a:cubicBezTo>
                  <a:pt x="1836" y="1226"/>
                  <a:pt x="1674" y="1411"/>
                  <a:pt x="1519" y="1609"/>
                </a:cubicBezTo>
                <a:cubicBezTo>
                  <a:pt x="1403" y="1758"/>
                  <a:pt x="1431" y="1974"/>
                  <a:pt x="1580" y="2088"/>
                </a:cubicBezTo>
                <a:cubicBezTo>
                  <a:pt x="1641" y="2135"/>
                  <a:pt x="1714" y="2160"/>
                  <a:pt x="1789" y="2160"/>
                </a:cubicBezTo>
                <a:cubicBezTo>
                  <a:pt x="1891" y="2160"/>
                  <a:pt x="1992" y="2114"/>
                  <a:pt x="2060" y="2024"/>
                </a:cubicBezTo>
                <a:cubicBezTo>
                  <a:pt x="2192" y="1852"/>
                  <a:pt x="2336" y="1690"/>
                  <a:pt x="2482" y="1550"/>
                </a:cubicBezTo>
                <a:cubicBezTo>
                  <a:pt x="2616" y="1419"/>
                  <a:pt x="2618" y="1202"/>
                  <a:pt x="2487" y="1068"/>
                </a:cubicBezTo>
                <a:cubicBezTo>
                  <a:pt x="2421" y="999"/>
                  <a:pt x="2332" y="965"/>
                  <a:pt x="2244" y="965"/>
                </a:cubicBezTo>
                <a:close/>
                <a:moveTo>
                  <a:pt x="1089" y="2646"/>
                </a:moveTo>
                <a:cubicBezTo>
                  <a:pt x="960" y="2646"/>
                  <a:pt x="837" y="2719"/>
                  <a:pt x="779" y="2844"/>
                </a:cubicBezTo>
                <a:cubicBezTo>
                  <a:pt x="680" y="3055"/>
                  <a:pt x="589" y="3279"/>
                  <a:pt x="510" y="3505"/>
                </a:cubicBezTo>
                <a:cubicBezTo>
                  <a:pt x="443" y="3684"/>
                  <a:pt x="537" y="3879"/>
                  <a:pt x="715" y="3941"/>
                </a:cubicBezTo>
                <a:cubicBezTo>
                  <a:pt x="755" y="3955"/>
                  <a:pt x="791" y="3962"/>
                  <a:pt x="829" y="3962"/>
                </a:cubicBezTo>
                <a:cubicBezTo>
                  <a:pt x="970" y="3962"/>
                  <a:pt x="1102" y="3875"/>
                  <a:pt x="1154" y="3736"/>
                </a:cubicBezTo>
                <a:cubicBezTo>
                  <a:pt x="1227" y="3527"/>
                  <a:pt x="1311" y="3324"/>
                  <a:pt x="1399" y="3131"/>
                </a:cubicBezTo>
                <a:cubicBezTo>
                  <a:pt x="1478" y="2959"/>
                  <a:pt x="1403" y="2758"/>
                  <a:pt x="1233" y="2678"/>
                </a:cubicBezTo>
                <a:cubicBezTo>
                  <a:pt x="1186" y="2656"/>
                  <a:pt x="1137" y="2646"/>
                  <a:pt x="1089" y="2646"/>
                </a:cubicBezTo>
                <a:close/>
                <a:moveTo>
                  <a:pt x="479" y="4600"/>
                </a:moveTo>
                <a:cubicBezTo>
                  <a:pt x="316" y="4600"/>
                  <a:pt x="172" y="4715"/>
                  <a:pt x="141" y="4880"/>
                </a:cubicBezTo>
                <a:cubicBezTo>
                  <a:pt x="98" y="5112"/>
                  <a:pt x="66" y="5349"/>
                  <a:pt x="42" y="5583"/>
                </a:cubicBezTo>
                <a:cubicBezTo>
                  <a:pt x="25" y="5771"/>
                  <a:pt x="162" y="5938"/>
                  <a:pt x="348" y="5957"/>
                </a:cubicBezTo>
                <a:cubicBezTo>
                  <a:pt x="358" y="5961"/>
                  <a:pt x="372" y="5961"/>
                  <a:pt x="383" y="5961"/>
                </a:cubicBezTo>
                <a:cubicBezTo>
                  <a:pt x="556" y="5961"/>
                  <a:pt x="704" y="5830"/>
                  <a:pt x="723" y="5653"/>
                </a:cubicBezTo>
                <a:cubicBezTo>
                  <a:pt x="746" y="5436"/>
                  <a:pt x="775" y="5217"/>
                  <a:pt x="815" y="5001"/>
                </a:cubicBezTo>
                <a:cubicBezTo>
                  <a:pt x="848" y="4815"/>
                  <a:pt x="723" y="4640"/>
                  <a:pt x="539" y="4605"/>
                </a:cubicBezTo>
                <a:cubicBezTo>
                  <a:pt x="519" y="4601"/>
                  <a:pt x="499" y="4600"/>
                  <a:pt x="479" y="4600"/>
                </a:cubicBezTo>
                <a:close/>
                <a:moveTo>
                  <a:pt x="4822" y="7033"/>
                </a:moveTo>
                <a:cubicBezTo>
                  <a:pt x="4771" y="7035"/>
                  <a:pt x="4716" y="7035"/>
                  <a:pt x="4660" y="7038"/>
                </a:cubicBezTo>
                <a:cubicBezTo>
                  <a:pt x="4472" y="7047"/>
                  <a:pt x="4328" y="7207"/>
                  <a:pt x="4337" y="7396"/>
                </a:cubicBezTo>
                <a:cubicBezTo>
                  <a:pt x="4345" y="7581"/>
                  <a:pt x="4499" y="7720"/>
                  <a:pt x="4681" y="7720"/>
                </a:cubicBezTo>
                <a:cubicBezTo>
                  <a:pt x="4686" y="7720"/>
                  <a:pt x="4690" y="7720"/>
                  <a:pt x="4695" y="7719"/>
                </a:cubicBezTo>
                <a:cubicBezTo>
                  <a:pt x="4716" y="7719"/>
                  <a:pt x="4738" y="7719"/>
                  <a:pt x="4759" y="7719"/>
                </a:cubicBezTo>
                <a:cubicBezTo>
                  <a:pt x="4780" y="7719"/>
                  <a:pt x="4801" y="7719"/>
                  <a:pt x="4822" y="7718"/>
                </a:cubicBezTo>
                <a:cubicBezTo>
                  <a:pt x="4987" y="7718"/>
                  <a:pt x="5131" y="7737"/>
                  <a:pt x="5251" y="7773"/>
                </a:cubicBezTo>
                <a:cubicBezTo>
                  <a:pt x="5286" y="7786"/>
                  <a:pt x="5319" y="7789"/>
                  <a:pt x="5353" y="7789"/>
                </a:cubicBezTo>
                <a:cubicBezTo>
                  <a:pt x="5499" y="7789"/>
                  <a:pt x="5633" y="7695"/>
                  <a:pt x="5680" y="7547"/>
                </a:cubicBezTo>
                <a:cubicBezTo>
                  <a:pt x="5736" y="7368"/>
                  <a:pt x="5637" y="7177"/>
                  <a:pt x="5456" y="7120"/>
                </a:cubicBezTo>
                <a:cubicBezTo>
                  <a:pt x="5268" y="7064"/>
                  <a:pt x="5056" y="7033"/>
                  <a:pt x="4822" y="7033"/>
                </a:cubicBezTo>
                <a:close/>
                <a:moveTo>
                  <a:pt x="351" y="6643"/>
                </a:moveTo>
                <a:cubicBezTo>
                  <a:pt x="345" y="6643"/>
                  <a:pt x="339" y="6643"/>
                  <a:pt x="332" y="6644"/>
                </a:cubicBezTo>
                <a:cubicBezTo>
                  <a:pt x="145" y="6654"/>
                  <a:pt x="0" y="6817"/>
                  <a:pt x="14" y="7007"/>
                </a:cubicBezTo>
                <a:cubicBezTo>
                  <a:pt x="32" y="7250"/>
                  <a:pt x="58" y="7488"/>
                  <a:pt x="96" y="7719"/>
                </a:cubicBezTo>
                <a:cubicBezTo>
                  <a:pt x="124" y="7886"/>
                  <a:pt x="268" y="8005"/>
                  <a:pt x="433" y="8005"/>
                </a:cubicBezTo>
                <a:cubicBezTo>
                  <a:pt x="452" y="8005"/>
                  <a:pt x="470" y="8005"/>
                  <a:pt x="489" y="8001"/>
                </a:cubicBezTo>
                <a:cubicBezTo>
                  <a:pt x="675" y="7971"/>
                  <a:pt x="800" y="7796"/>
                  <a:pt x="770" y="7608"/>
                </a:cubicBezTo>
                <a:cubicBezTo>
                  <a:pt x="735" y="7400"/>
                  <a:pt x="711" y="7184"/>
                  <a:pt x="696" y="6963"/>
                </a:cubicBezTo>
                <a:cubicBezTo>
                  <a:pt x="685" y="6781"/>
                  <a:pt x="526" y="6643"/>
                  <a:pt x="351" y="6643"/>
                </a:cubicBezTo>
                <a:close/>
                <a:moveTo>
                  <a:pt x="3448" y="7550"/>
                </a:moveTo>
                <a:cubicBezTo>
                  <a:pt x="3365" y="7550"/>
                  <a:pt x="3282" y="7580"/>
                  <a:pt x="3216" y="7641"/>
                </a:cubicBezTo>
                <a:cubicBezTo>
                  <a:pt x="3040" y="7805"/>
                  <a:pt x="2875" y="7999"/>
                  <a:pt x="2725" y="8223"/>
                </a:cubicBezTo>
                <a:cubicBezTo>
                  <a:pt x="2621" y="8380"/>
                  <a:pt x="2661" y="8590"/>
                  <a:pt x="2818" y="8698"/>
                </a:cubicBezTo>
                <a:cubicBezTo>
                  <a:pt x="2877" y="8736"/>
                  <a:pt x="2944" y="8755"/>
                  <a:pt x="3009" y="8755"/>
                </a:cubicBezTo>
                <a:cubicBezTo>
                  <a:pt x="3118" y="8755"/>
                  <a:pt x="3226" y="8701"/>
                  <a:pt x="3294" y="8604"/>
                </a:cubicBezTo>
                <a:cubicBezTo>
                  <a:pt x="3414" y="8422"/>
                  <a:pt x="3544" y="8267"/>
                  <a:pt x="3681" y="8142"/>
                </a:cubicBezTo>
                <a:cubicBezTo>
                  <a:pt x="3817" y="8013"/>
                  <a:pt x="3826" y="7798"/>
                  <a:pt x="3699" y="7659"/>
                </a:cubicBezTo>
                <a:cubicBezTo>
                  <a:pt x="3631" y="7587"/>
                  <a:pt x="3540" y="7550"/>
                  <a:pt x="3448" y="7550"/>
                </a:cubicBezTo>
                <a:close/>
                <a:moveTo>
                  <a:pt x="22118" y="8674"/>
                </a:moveTo>
                <a:cubicBezTo>
                  <a:pt x="21943" y="8675"/>
                  <a:pt x="21758" y="8677"/>
                  <a:pt x="21578" y="8686"/>
                </a:cubicBezTo>
                <a:cubicBezTo>
                  <a:pt x="21388" y="8694"/>
                  <a:pt x="21244" y="8856"/>
                  <a:pt x="21254" y="9046"/>
                </a:cubicBezTo>
                <a:cubicBezTo>
                  <a:pt x="21263" y="9228"/>
                  <a:pt x="21414" y="9369"/>
                  <a:pt x="21595" y="9369"/>
                </a:cubicBezTo>
                <a:cubicBezTo>
                  <a:pt x="21602" y="9369"/>
                  <a:pt x="21609" y="9369"/>
                  <a:pt x="21616" y="9371"/>
                </a:cubicBezTo>
                <a:cubicBezTo>
                  <a:pt x="21779" y="9362"/>
                  <a:pt x="21943" y="9358"/>
                  <a:pt x="22108" y="9358"/>
                </a:cubicBezTo>
                <a:cubicBezTo>
                  <a:pt x="22163" y="9358"/>
                  <a:pt x="22219" y="9360"/>
                  <a:pt x="22275" y="9360"/>
                </a:cubicBezTo>
                <a:lnTo>
                  <a:pt x="22281" y="9360"/>
                </a:lnTo>
                <a:cubicBezTo>
                  <a:pt x="22466" y="9360"/>
                  <a:pt x="22620" y="9211"/>
                  <a:pt x="22622" y="9023"/>
                </a:cubicBezTo>
                <a:cubicBezTo>
                  <a:pt x="22626" y="8834"/>
                  <a:pt x="22474" y="8677"/>
                  <a:pt x="22287" y="8675"/>
                </a:cubicBezTo>
                <a:cubicBezTo>
                  <a:pt x="22229" y="8674"/>
                  <a:pt x="22175" y="8674"/>
                  <a:pt x="22118" y="8674"/>
                </a:cubicBezTo>
                <a:close/>
                <a:moveTo>
                  <a:pt x="5993" y="8170"/>
                </a:moveTo>
                <a:cubicBezTo>
                  <a:pt x="5823" y="8170"/>
                  <a:pt x="5673" y="8292"/>
                  <a:pt x="5649" y="8465"/>
                </a:cubicBezTo>
                <a:cubicBezTo>
                  <a:pt x="5624" y="8632"/>
                  <a:pt x="5560" y="8814"/>
                  <a:pt x="5465" y="8995"/>
                </a:cubicBezTo>
                <a:cubicBezTo>
                  <a:pt x="5372" y="9162"/>
                  <a:pt x="5435" y="9369"/>
                  <a:pt x="5604" y="9457"/>
                </a:cubicBezTo>
                <a:cubicBezTo>
                  <a:pt x="5656" y="9485"/>
                  <a:pt x="5710" y="9499"/>
                  <a:pt x="5764" y="9499"/>
                </a:cubicBezTo>
                <a:cubicBezTo>
                  <a:pt x="5885" y="9499"/>
                  <a:pt x="6005" y="9433"/>
                  <a:pt x="6068" y="9317"/>
                </a:cubicBezTo>
                <a:cubicBezTo>
                  <a:pt x="6205" y="9065"/>
                  <a:pt x="6292" y="8811"/>
                  <a:pt x="6327" y="8561"/>
                </a:cubicBezTo>
                <a:cubicBezTo>
                  <a:pt x="6353" y="8373"/>
                  <a:pt x="6222" y="8199"/>
                  <a:pt x="6036" y="8173"/>
                </a:cubicBezTo>
                <a:cubicBezTo>
                  <a:pt x="6022" y="8171"/>
                  <a:pt x="6007" y="8170"/>
                  <a:pt x="5993" y="8170"/>
                </a:cubicBezTo>
                <a:close/>
                <a:moveTo>
                  <a:pt x="23637" y="8791"/>
                </a:moveTo>
                <a:cubicBezTo>
                  <a:pt x="23475" y="8791"/>
                  <a:pt x="23330" y="8912"/>
                  <a:pt x="23302" y="9080"/>
                </a:cubicBezTo>
                <a:cubicBezTo>
                  <a:pt x="23274" y="9266"/>
                  <a:pt x="23401" y="9440"/>
                  <a:pt x="23587" y="9471"/>
                </a:cubicBezTo>
                <a:cubicBezTo>
                  <a:pt x="23804" y="9506"/>
                  <a:pt x="24021" y="9546"/>
                  <a:pt x="24233" y="9597"/>
                </a:cubicBezTo>
                <a:cubicBezTo>
                  <a:pt x="24259" y="9603"/>
                  <a:pt x="24285" y="9605"/>
                  <a:pt x="24311" y="9605"/>
                </a:cubicBezTo>
                <a:cubicBezTo>
                  <a:pt x="24466" y="9605"/>
                  <a:pt x="24607" y="9499"/>
                  <a:pt x="24643" y="9341"/>
                </a:cubicBezTo>
                <a:cubicBezTo>
                  <a:pt x="24687" y="9155"/>
                  <a:pt x="24574" y="8973"/>
                  <a:pt x="24388" y="8929"/>
                </a:cubicBezTo>
                <a:cubicBezTo>
                  <a:pt x="24160" y="8877"/>
                  <a:pt x="23927" y="8832"/>
                  <a:pt x="23693" y="8795"/>
                </a:cubicBezTo>
                <a:cubicBezTo>
                  <a:pt x="23674" y="8792"/>
                  <a:pt x="23656" y="8791"/>
                  <a:pt x="23637" y="8791"/>
                </a:cubicBezTo>
                <a:close/>
                <a:moveTo>
                  <a:pt x="20239" y="8850"/>
                </a:moveTo>
                <a:cubicBezTo>
                  <a:pt x="20218" y="8850"/>
                  <a:pt x="20196" y="8852"/>
                  <a:pt x="20175" y="8856"/>
                </a:cubicBezTo>
                <a:cubicBezTo>
                  <a:pt x="19942" y="8901"/>
                  <a:pt x="19709" y="8953"/>
                  <a:pt x="19485" y="9014"/>
                </a:cubicBezTo>
                <a:cubicBezTo>
                  <a:pt x="19303" y="9063"/>
                  <a:pt x="19195" y="9249"/>
                  <a:pt x="19242" y="9431"/>
                </a:cubicBezTo>
                <a:cubicBezTo>
                  <a:pt x="19283" y="9586"/>
                  <a:pt x="19421" y="9685"/>
                  <a:pt x="19572" y="9685"/>
                </a:cubicBezTo>
                <a:cubicBezTo>
                  <a:pt x="19603" y="9685"/>
                  <a:pt x="19631" y="9683"/>
                  <a:pt x="19659" y="9675"/>
                </a:cubicBezTo>
                <a:cubicBezTo>
                  <a:pt x="19867" y="9619"/>
                  <a:pt x="20085" y="9569"/>
                  <a:pt x="20302" y="9527"/>
                </a:cubicBezTo>
                <a:cubicBezTo>
                  <a:pt x="20490" y="9492"/>
                  <a:pt x="20610" y="9311"/>
                  <a:pt x="20575" y="9127"/>
                </a:cubicBezTo>
                <a:cubicBezTo>
                  <a:pt x="20544" y="8963"/>
                  <a:pt x="20399" y="8850"/>
                  <a:pt x="20239" y="8850"/>
                </a:cubicBezTo>
                <a:close/>
                <a:moveTo>
                  <a:pt x="819" y="8628"/>
                </a:moveTo>
                <a:cubicBezTo>
                  <a:pt x="771" y="8628"/>
                  <a:pt x="723" y="8638"/>
                  <a:pt x="676" y="8660"/>
                </a:cubicBezTo>
                <a:cubicBezTo>
                  <a:pt x="504" y="8741"/>
                  <a:pt x="431" y="8943"/>
                  <a:pt x="510" y="9115"/>
                </a:cubicBezTo>
                <a:cubicBezTo>
                  <a:pt x="617" y="9350"/>
                  <a:pt x="746" y="9569"/>
                  <a:pt x="885" y="9762"/>
                </a:cubicBezTo>
                <a:cubicBezTo>
                  <a:pt x="953" y="9854"/>
                  <a:pt x="1057" y="9902"/>
                  <a:pt x="1163" y="9902"/>
                </a:cubicBezTo>
                <a:cubicBezTo>
                  <a:pt x="1233" y="9902"/>
                  <a:pt x="1302" y="9883"/>
                  <a:pt x="1363" y="9840"/>
                </a:cubicBezTo>
                <a:cubicBezTo>
                  <a:pt x="1514" y="9729"/>
                  <a:pt x="1549" y="9515"/>
                  <a:pt x="1439" y="9362"/>
                </a:cubicBezTo>
                <a:cubicBezTo>
                  <a:pt x="1323" y="9204"/>
                  <a:pt x="1222" y="9023"/>
                  <a:pt x="1130" y="8828"/>
                </a:cubicBezTo>
                <a:cubicBezTo>
                  <a:pt x="1072" y="8703"/>
                  <a:pt x="948" y="8628"/>
                  <a:pt x="819" y="8628"/>
                </a:cubicBezTo>
                <a:close/>
                <a:moveTo>
                  <a:pt x="25613" y="9334"/>
                </a:moveTo>
                <a:cubicBezTo>
                  <a:pt x="25478" y="9334"/>
                  <a:pt x="25351" y="9413"/>
                  <a:pt x="25297" y="9546"/>
                </a:cubicBezTo>
                <a:cubicBezTo>
                  <a:pt x="25227" y="9723"/>
                  <a:pt x="25311" y="9920"/>
                  <a:pt x="25486" y="9993"/>
                </a:cubicBezTo>
                <a:cubicBezTo>
                  <a:pt x="25688" y="10073"/>
                  <a:pt x="25890" y="10163"/>
                  <a:pt x="26084" y="10262"/>
                </a:cubicBezTo>
                <a:cubicBezTo>
                  <a:pt x="26131" y="10288"/>
                  <a:pt x="26183" y="10299"/>
                  <a:pt x="26235" y="10299"/>
                </a:cubicBezTo>
                <a:cubicBezTo>
                  <a:pt x="26362" y="10299"/>
                  <a:pt x="26480" y="10229"/>
                  <a:pt x="26541" y="10109"/>
                </a:cubicBezTo>
                <a:cubicBezTo>
                  <a:pt x="26626" y="9942"/>
                  <a:pt x="26559" y="9736"/>
                  <a:pt x="26390" y="9650"/>
                </a:cubicBezTo>
                <a:cubicBezTo>
                  <a:pt x="26180" y="9544"/>
                  <a:pt x="25963" y="9447"/>
                  <a:pt x="25742" y="9358"/>
                </a:cubicBezTo>
                <a:cubicBezTo>
                  <a:pt x="25700" y="9342"/>
                  <a:pt x="25656" y="9334"/>
                  <a:pt x="25613" y="9334"/>
                </a:cubicBezTo>
                <a:close/>
                <a:moveTo>
                  <a:pt x="18284" y="9446"/>
                </a:moveTo>
                <a:cubicBezTo>
                  <a:pt x="18238" y="9446"/>
                  <a:pt x="18192" y="9455"/>
                  <a:pt x="18147" y="9475"/>
                </a:cubicBezTo>
                <a:cubicBezTo>
                  <a:pt x="17928" y="9570"/>
                  <a:pt x="17712" y="9673"/>
                  <a:pt x="17507" y="9781"/>
                </a:cubicBezTo>
                <a:cubicBezTo>
                  <a:pt x="17339" y="9871"/>
                  <a:pt x="17274" y="10076"/>
                  <a:pt x="17363" y="10245"/>
                </a:cubicBezTo>
                <a:cubicBezTo>
                  <a:pt x="17424" y="10361"/>
                  <a:pt x="17544" y="10427"/>
                  <a:pt x="17665" y="10427"/>
                </a:cubicBezTo>
                <a:cubicBezTo>
                  <a:pt x="17719" y="10427"/>
                  <a:pt x="17773" y="10413"/>
                  <a:pt x="17825" y="10386"/>
                </a:cubicBezTo>
                <a:cubicBezTo>
                  <a:pt x="18016" y="10285"/>
                  <a:pt x="18215" y="10189"/>
                  <a:pt x="18420" y="10102"/>
                </a:cubicBezTo>
                <a:cubicBezTo>
                  <a:pt x="18593" y="10026"/>
                  <a:pt x="18672" y="9826"/>
                  <a:pt x="18597" y="9652"/>
                </a:cubicBezTo>
                <a:cubicBezTo>
                  <a:pt x="18540" y="9523"/>
                  <a:pt x="18415" y="9446"/>
                  <a:pt x="18284" y="9446"/>
                </a:cubicBezTo>
                <a:close/>
                <a:moveTo>
                  <a:pt x="4838" y="9801"/>
                </a:moveTo>
                <a:cubicBezTo>
                  <a:pt x="4777" y="9801"/>
                  <a:pt x="4716" y="9817"/>
                  <a:pt x="4660" y="9850"/>
                </a:cubicBezTo>
                <a:cubicBezTo>
                  <a:pt x="4561" y="9911"/>
                  <a:pt x="4457" y="9963"/>
                  <a:pt x="4352" y="10003"/>
                </a:cubicBezTo>
                <a:cubicBezTo>
                  <a:pt x="4271" y="10036"/>
                  <a:pt x="4191" y="10064"/>
                  <a:pt x="4111" y="10088"/>
                </a:cubicBezTo>
                <a:cubicBezTo>
                  <a:pt x="3930" y="10144"/>
                  <a:pt x="3831" y="10335"/>
                  <a:pt x="3886" y="10516"/>
                </a:cubicBezTo>
                <a:cubicBezTo>
                  <a:pt x="3933" y="10662"/>
                  <a:pt x="4067" y="10754"/>
                  <a:pt x="4213" y="10754"/>
                </a:cubicBezTo>
                <a:cubicBezTo>
                  <a:pt x="4248" y="10754"/>
                  <a:pt x="4283" y="10751"/>
                  <a:pt x="4316" y="10740"/>
                </a:cubicBezTo>
                <a:cubicBezTo>
                  <a:pt x="4406" y="10709"/>
                  <a:pt x="4500" y="10679"/>
                  <a:pt x="4594" y="10641"/>
                </a:cubicBezTo>
                <a:cubicBezTo>
                  <a:pt x="4738" y="10587"/>
                  <a:pt x="4881" y="10516"/>
                  <a:pt x="5016" y="10432"/>
                </a:cubicBezTo>
                <a:cubicBezTo>
                  <a:pt x="5178" y="10335"/>
                  <a:pt x="5228" y="10125"/>
                  <a:pt x="5129" y="9963"/>
                </a:cubicBezTo>
                <a:cubicBezTo>
                  <a:pt x="5065" y="9858"/>
                  <a:pt x="4953" y="9801"/>
                  <a:pt x="4838" y="9801"/>
                </a:cubicBezTo>
                <a:close/>
                <a:moveTo>
                  <a:pt x="2421" y="9302"/>
                </a:moveTo>
                <a:cubicBezTo>
                  <a:pt x="2278" y="9302"/>
                  <a:pt x="2145" y="9391"/>
                  <a:pt x="2096" y="9534"/>
                </a:cubicBezTo>
                <a:cubicBezTo>
                  <a:pt x="2023" y="9751"/>
                  <a:pt x="1954" y="9979"/>
                  <a:pt x="1895" y="10217"/>
                </a:cubicBezTo>
                <a:cubicBezTo>
                  <a:pt x="1888" y="10247"/>
                  <a:pt x="1884" y="10273"/>
                  <a:pt x="1884" y="10300"/>
                </a:cubicBezTo>
                <a:cubicBezTo>
                  <a:pt x="1823" y="10471"/>
                  <a:pt x="1905" y="10662"/>
                  <a:pt x="2075" y="10731"/>
                </a:cubicBezTo>
                <a:cubicBezTo>
                  <a:pt x="2312" y="10829"/>
                  <a:pt x="2566" y="10893"/>
                  <a:pt x="2832" y="10919"/>
                </a:cubicBezTo>
                <a:cubicBezTo>
                  <a:pt x="2842" y="10923"/>
                  <a:pt x="2856" y="10923"/>
                  <a:pt x="2866" y="10923"/>
                </a:cubicBezTo>
                <a:cubicBezTo>
                  <a:pt x="3040" y="10923"/>
                  <a:pt x="3188" y="10789"/>
                  <a:pt x="3207" y="10615"/>
                </a:cubicBezTo>
                <a:cubicBezTo>
                  <a:pt x="3224" y="10427"/>
                  <a:pt x="3087" y="10259"/>
                  <a:pt x="2901" y="10240"/>
                </a:cubicBezTo>
                <a:cubicBezTo>
                  <a:pt x="2800" y="10231"/>
                  <a:pt x="2703" y="10213"/>
                  <a:pt x="2609" y="10189"/>
                </a:cubicBezTo>
                <a:cubicBezTo>
                  <a:pt x="2651" y="10040"/>
                  <a:pt x="2696" y="9894"/>
                  <a:pt x="2745" y="9755"/>
                </a:cubicBezTo>
                <a:cubicBezTo>
                  <a:pt x="2805" y="9577"/>
                  <a:pt x="2710" y="9381"/>
                  <a:pt x="2531" y="9320"/>
                </a:cubicBezTo>
                <a:cubicBezTo>
                  <a:pt x="2494" y="9308"/>
                  <a:pt x="2457" y="9302"/>
                  <a:pt x="2421" y="9302"/>
                </a:cubicBezTo>
                <a:close/>
                <a:moveTo>
                  <a:pt x="27400" y="10330"/>
                </a:moveTo>
                <a:cubicBezTo>
                  <a:pt x="27297" y="10330"/>
                  <a:pt x="27196" y="10376"/>
                  <a:pt x="27129" y="10464"/>
                </a:cubicBezTo>
                <a:cubicBezTo>
                  <a:pt x="27014" y="10613"/>
                  <a:pt x="27042" y="10829"/>
                  <a:pt x="27191" y="10943"/>
                </a:cubicBezTo>
                <a:cubicBezTo>
                  <a:pt x="27356" y="11072"/>
                  <a:pt x="27515" y="11213"/>
                  <a:pt x="27659" y="11366"/>
                </a:cubicBezTo>
                <a:cubicBezTo>
                  <a:pt x="27727" y="11437"/>
                  <a:pt x="27815" y="11472"/>
                  <a:pt x="27906" y="11472"/>
                </a:cubicBezTo>
                <a:cubicBezTo>
                  <a:pt x="27991" y="11472"/>
                  <a:pt x="28076" y="11441"/>
                  <a:pt x="28144" y="11376"/>
                </a:cubicBezTo>
                <a:cubicBezTo>
                  <a:pt x="28279" y="11248"/>
                  <a:pt x="28286" y="11030"/>
                  <a:pt x="28156" y="10893"/>
                </a:cubicBezTo>
                <a:cubicBezTo>
                  <a:pt x="27987" y="10716"/>
                  <a:pt x="27805" y="10551"/>
                  <a:pt x="27608" y="10401"/>
                </a:cubicBezTo>
                <a:cubicBezTo>
                  <a:pt x="27546" y="10353"/>
                  <a:pt x="27472" y="10330"/>
                  <a:pt x="27400" y="10330"/>
                </a:cubicBezTo>
                <a:close/>
                <a:moveTo>
                  <a:pt x="16504" y="10465"/>
                </a:moveTo>
                <a:cubicBezTo>
                  <a:pt x="16437" y="10465"/>
                  <a:pt x="16369" y="10485"/>
                  <a:pt x="16310" y="10526"/>
                </a:cubicBezTo>
                <a:cubicBezTo>
                  <a:pt x="16120" y="10658"/>
                  <a:pt x="15934" y="10794"/>
                  <a:pt x="15747" y="10935"/>
                </a:cubicBezTo>
                <a:cubicBezTo>
                  <a:pt x="15595" y="11048"/>
                  <a:pt x="15564" y="11262"/>
                  <a:pt x="15677" y="11413"/>
                </a:cubicBezTo>
                <a:cubicBezTo>
                  <a:pt x="15745" y="11501"/>
                  <a:pt x="15847" y="11550"/>
                  <a:pt x="15950" y="11550"/>
                </a:cubicBezTo>
                <a:cubicBezTo>
                  <a:pt x="16023" y="11550"/>
                  <a:pt x="16094" y="11527"/>
                  <a:pt x="16155" y="11480"/>
                </a:cubicBezTo>
                <a:cubicBezTo>
                  <a:pt x="16338" y="11345"/>
                  <a:pt x="16518" y="11213"/>
                  <a:pt x="16701" y="11086"/>
                </a:cubicBezTo>
                <a:cubicBezTo>
                  <a:pt x="16855" y="10978"/>
                  <a:pt x="16894" y="10766"/>
                  <a:pt x="16784" y="10611"/>
                </a:cubicBezTo>
                <a:cubicBezTo>
                  <a:pt x="16718" y="10516"/>
                  <a:pt x="16612" y="10465"/>
                  <a:pt x="16504" y="10465"/>
                </a:cubicBezTo>
                <a:close/>
                <a:moveTo>
                  <a:pt x="1993" y="11305"/>
                </a:moveTo>
                <a:cubicBezTo>
                  <a:pt x="1821" y="11305"/>
                  <a:pt x="1675" y="11439"/>
                  <a:pt x="1658" y="11614"/>
                </a:cubicBezTo>
                <a:cubicBezTo>
                  <a:pt x="1636" y="11844"/>
                  <a:pt x="1625" y="12061"/>
                  <a:pt x="1625" y="12263"/>
                </a:cubicBezTo>
                <a:lnTo>
                  <a:pt x="1625" y="12334"/>
                </a:lnTo>
                <a:cubicBezTo>
                  <a:pt x="1627" y="12523"/>
                  <a:pt x="1780" y="12673"/>
                  <a:pt x="1966" y="12673"/>
                </a:cubicBezTo>
                <a:cubicBezTo>
                  <a:pt x="1966" y="12673"/>
                  <a:pt x="1969" y="12673"/>
                  <a:pt x="1971" y="12671"/>
                </a:cubicBezTo>
                <a:cubicBezTo>
                  <a:pt x="2161" y="12669"/>
                  <a:pt x="2312" y="12515"/>
                  <a:pt x="2310" y="12325"/>
                </a:cubicBezTo>
                <a:lnTo>
                  <a:pt x="2310" y="12263"/>
                </a:lnTo>
                <a:cubicBezTo>
                  <a:pt x="2310" y="12082"/>
                  <a:pt x="2319" y="11884"/>
                  <a:pt x="2338" y="11679"/>
                </a:cubicBezTo>
                <a:cubicBezTo>
                  <a:pt x="2355" y="11491"/>
                  <a:pt x="2216" y="11324"/>
                  <a:pt x="2030" y="11307"/>
                </a:cubicBezTo>
                <a:cubicBezTo>
                  <a:pt x="2018" y="11305"/>
                  <a:pt x="2006" y="11305"/>
                  <a:pt x="1993" y="11305"/>
                </a:cubicBezTo>
                <a:close/>
                <a:moveTo>
                  <a:pt x="14877" y="11714"/>
                </a:moveTo>
                <a:cubicBezTo>
                  <a:pt x="14801" y="11714"/>
                  <a:pt x="14724" y="11739"/>
                  <a:pt x="14660" y="11792"/>
                </a:cubicBezTo>
                <a:cubicBezTo>
                  <a:pt x="14485" y="11934"/>
                  <a:pt x="14306" y="12080"/>
                  <a:pt x="14130" y="12226"/>
                </a:cubicBezTo>
                <a:cubicBezTo>
                  <a:pt x="13984" y="12344"/>
                  <a:pt x="13965" y="12560"/>
                  <a:pt x="14085" y="12706"/>
                </a:cubicBezTo>
                <a:cubicBezTo>
                  <a:pt x="14153" y="12787"/>
                  <a:pt x="14250" y="12829"/>
                  <a:pt x="14348" y="12829"/>
                </a:cubicBezTo>
                <a:cubicBezTo>
                  <a:pt x="14424" y="12829"/>
                  <a:pt x="14500" y="12803"/>
                  <a:pt x="14563" y="12753"/>
                </a:cubicBezTo>
                <a:cubicBezTo>
                  <a:pt x="14739" y="12608"/>
                  <a:pt x="14914" y="12464"/>
                  <a:pt x="15091" y="12322"/>
                </a:cubicBezTo>
                <a:cubicBezTo>
                  <a:pt x="15239" y="12202"/>
                  <a:pt x="15260" y="11986"/>
                  <a:pt x="15140" y="11840"/>
                </a:cubicBezTo>
                <a:cubicBezTo>
                  <a:pt x="15073" y="11757"/>
                  <a:pt x="14976" y="11714"/>
                  <a:pt x="14877" y="11714"/>
                </a:cubicBezTo>
                <a:close/>
                <a:moveTo>
                  <a:pt x="28690" y="11904"/>
                </a:moveTo>
                <a:cubicBezTo>
                  <a:pt x="28638" y="11904"/>
                  <a:pt x="28585" y="11916"/>
                  <a:pt x="28535" y="11941"/>
                </a:cubicBezTo>
                <a:cubicBezTo>
                  <a:pt x="28364" y="12028"/>
                  <a:pt x="28300" y="12235"/>
                  <a:pt x="28384" y="12402"/>
                </a:cubicBezTo>
                <a:cubicBezTo>
                  <a:pt x="28477" y="12586"/>
                  <a:pt x="28564" y="12786"/>
                  <a:pt x="28639" y="12991"/>
                </a:cubicBezTo>
                <a:cubicBezTo>
                  <a:pt x="28688" y="13126"/>
                  <a:pt x="28822" y="13213"/>
                  <a:pt x="28961" y="13213"/>
                </a:cubicBezTo>
                <a:cubicBezTo>
                  <a:pt x="28999" y="13213"/>
                  <a:pt x="29039" y="13208"/>
                  <a:pt x="29079" y="13194"/>
                </a:cubicBezTo>
                <a:cubicBezTo>
                  <a:pt x="29258" y="13128"/>
                  <a:pt x="29348" y="12933"/>
                  <a:pt x="29284" y="12756"/>
                </a:cubicBezTo>
                <a:cubicBezTo>
                  <a:pt x="29199" y="12525"/>
                  <a:pt x="29101" y="12301"/>
                  <a:pt x="28995" y="12091"/>
                </a:cubicBezTo>
                <a:cubicBezTo>
                  <a:pt x="28934" y="11972"/>
                  <a:pt x="28814" y="11904"/>
                  <a:pt x="28690" y="11904"/>
                </a:cubicBezTo>
                <a:close/>
                <a:moveTo>
                  <a:pt x="13292" y="13013"/>
                </a:moveTo>
                <a:cubicBezTo>
                  <a:pt x="13217" y="13013"/>
                  <a:pt x="13141" y="13037"/>
                  <a:pt x="13077" y="13088"/>
                </a:cubicBezTo>
                <a:cubicBezTo>
                  <a:pt x="12901" y="13229"/>
                  <a:pt x="12722" y="13368"/>
                  <a:pt x="12545" y="13507"/>
                </a:cubicBezTo>
                <a:cubicBezTo>
                  <a:pt x="12394" y="13622"/>
                  <a:pt x="12368" y="13837"/>
                  <a:pt x="12484" y="13987"/>
                </a:cubicBezTo>
                <a:cubicBezTo>
                  <a:pt x="12549" y="14074"/>
                  <a:pt x="12651" y="14121"/>
                  <a:pt x="12754" y="14121"/>
                </a:cubicBezTo>
                <a:cubicBezTo>
                  <a:pt x="12825" y="14121"/>
                  <a:pt x="12898" y="14096"/>
                  <a:pt x="12964" y="14048"/>
                </a:cubicBezTo>
                <a:cubicBezTo>
                  <a:pt x="13145" y="13907"/>
                  <a:pt x="13324" y="13762"/>
                  <a:pt x="13505" y="13620"/>
                </a:cubicBezTo>
                <a:cubicBezTo>
                  <a:pt x="13652" y="13502"/>
                  <a:pt x="13675" y="13288"/>
                  <a:pt x="13557" y="13140"/>
                </a:cubicBezTo>
                <a:cubicBezTo>
                  <a:pt x="13490" y="13056"/>
                  <a:pt x="13392" y="13013"/>
                  <a:pt x="13292" y="13013"/>
                </a:cubicBezTo>
                <a:close/>
                <a:moveTo>
                  <a:pt x="2182" y="13334"/>
                </a:moveTo>
                <a:cubicBezTo>
                  <a:pt x="2146" y="13334"/>
                  <a:pt x="2110" y="13340"/>
                  <a:pt x="2074" y="13352"/>
                </a:cubicBezTo>
                <a:cubicBezTo>
                  <a:pt x="1895" y="13411"/>
                  <a:pt x="1797" y="13608"/>
                  <a:pt x="1858" y="13785"/>
                </a:cubicBezTo>
                <a:cubicBezTo>
                  <a:pt x="1938" y="14025"/>
                  <a:pt x="2041" y="14254"/>
                  <a:pt x="2161" y="14468"/>
                </a:cubicBezTo>
                <a:cubicBezTo>
                  <a:pt x="2223" y="14578"/>
                  <a:pt x="2338" y="14642"/>
                  <a:pt x="2458" y="14642"/>
                </a:cubicBezTo>
                <a:cubicBezTo>
                  <a:pt x="2517" y="14642"/>
                  <a:pt x="2573" y="14626"/>
                  <a:pt x="2625" y="14598"/>
                </a:cubicBezTo>
                <a:cubicBezTo>
                  <a:pt x="2790" y="14506"/>
                  <a:pt x="2849" y="14298"/>
                  <a:pt x="2755" y="14133"/>
                </a:cubicBezTo>
                <a:cubicBezTo>
                  <a:pt x="2654" y="13957"/>
                  <a:pt x="2573" y="13766"/>
                  <a:pt x="2505" y="13568"/>
                </a:cubicBezTo>
                <a:cubicBezTo>
                  <a:pt x="2459" y="13426"/>
                  <a:pt x="2325" y="13334"/>
                  <a:pt x="2182" y="13334"/>
                </a:cubicBezTo>
                <a:close/>
                <a:moveTo>
                  <a:pt x="29294" y="13852"/>
                </a:moveTo>
                <a:cubicBezTo>
                  <a:pt x="29276" y="13852"/>
                  <a:pt x="29258" y="13853"/>
                  <a:pt x="29240" y="13856"/>
                </a:cubicBezTo>
                <a:cubicBezTo>
                  <a:pt x="29053" y="13886"/>
                  <a:pt x="28928" y="14061"/>
                  <a:pt x="28957" y="14247"/>
                </a:cubicBezTo>
                <a:cubicBezTo>
                  <a:pt x="28992" y="14459"/>
                  <a:pt x="29018" y="14678"/>
                  <a:pt x="29037" y="14903"/>
                </a:cubicBezTo>
                <a:cubicBezTo>
                  <a:pt x="29056" y="15080"/>
                  <a:pt x="29202" y="15215"/>
                  <a:pt x="29379" y="15215"/>
                </a:cubicBezTo>
                <a:cubicBezTo>
                  <a:pt x="29390" y="15215"/>
                  <a:pt x="29399" y="15215"/>
                  <a:pt x="29407" y="15212"/>
                </a:cubicBezTo>
                <a:cubicBezTo>
                  <a:pt x="29593" y="15198"/>
                  <a:pt x="29736" y="15033"/>
                  <a:pt x="29718" y="14844"/>
                </a:cubicBezTo>
                <a:cubicBezTo>
                  <a:pt x="29696" y="14602"/>
                  <a:pt x="29668" y="14366"/>
                  <a:pt x="29631" y="14140"/>
                </a:cubicBezTo>
                <a:cubicBezTo>
                  <a:pt x="29605" y="13973"/>
                  <a:pt x="29459" y="13852"/>
                  <a:pt x="29294" y="13852"/>
                </a:cubicBezTo>
                <a:close/>
                <a:moveTo>
                  <a:pt x="11648" y="14243"/>
                </a:moveTo>
                <a:cubicBezTo>
                  <a:pt x="11582" y="14243"/>
                  <a:pt x="11514" y="14262"/>
                  <a:pt x="11455" y="14303"/>
                </a:cubicBezTo>
                <a:cubicBezTo>
                  <a:pt x="11268" y="14430"/>
                  <a:pt x="11078" y="14552"/>
                  <a:pt x="10896" y="14664"/>
                </a:cubicBezTo>
                <a:cubicBezTo>
                  <a:pt x="10734" y="14764"/>
                  <a:pt x="10686" y="14974"/>
                  <a:pt x="10783" y="15134"/>
                </a:cubicBezTo>
                <a:cubicBezTo>
                  <a:pt x="10847" y="15238"/>
                  <a:pt x="10958" y="15297"/>
                  <a:pt x="11073" y="15297"/>
                </a:cubicBezTo>
                <a:cubicBezTo>
                  <a:pt x="11134" y="15297"/>
                  <a:pt x="11198" y="15280"/>
                  <a:pt x="11254" y="15250"/>
                </a:cubicBezTo>
                <a:cubicBezTo>
                  <a:pt x="11445" y="15132"/>
                  <a:pt x="11643" y="15003"/>
                  <a:pt x="11840" y="14870"/>
                </a:cubicBezTo>
                <a:cubicBezTo>
                  <a:pt x="11996" y="14764"/>
                  <a:pt x="12038" y="14550"/>
                  <a:pt x="11932" y="14393"/>
                </a:cubicBezTo>
                <a:cubicBezTo>
                  <a:pt x="11866" y="14296"/>
                  <a:pt x="11758" y="14243"/>
                  <a:pt x="11648" y="14243"/>
                </a:cubicBezTo>
                <a:close/>
                <a:moveTo>
                  <a:pt x="3345" y="14982"/>
                </a:moveTo>
                <a:cubicBezTo>
                  <a:pt x="3242" y="14982"/>
                  <a:pt x="3142" y="15028"/>
                  <a:pt x="3075" y="15115"/>
                </a:cubicBezTo>
                <a:cubicBezTo>
                  <a:pt x="2958" y="15264"/>
                  <a:pt x="2986" y="15480"/>
                  <a:pt x="3136" y="15594"/>
                </a:cubicBezTo>
                <a:cubicBezTo>
                  <a:pt x="3327" y="15742"/>
                  <a:pt x="3535" y="15879"/>
                  <a:pt x="3760" y="15998"/>
                </a:cubicBezTo>
                <a:cubicBezTo>
                  <a:pt x="3812" y="16024"/>
                  <a:pt x="3866" y="16036"/>
                  <a:pt x="3919" y="16036"/>
                </a:cubicBezTo>
                <a:cubicBezTo>
                  <a:pt x="4043" y="16036"/>
                  <a:pt x="4161" y="15971"/>
                  <a:pt x="4220" y="15853"/>
                </a:cubicBezTo>
                <a:cubicBezTo>
                  <a:pt x="4309" y="15686"/>
                  <a:pt x="4246" y="15480"/>
                  <a:pt x="4078" y="15391"/>
                </a:cubicBezTo>
                <a:cubicBezTo>
                  <a:pt x="3890" y="15290"/>
                  <a:pt x="3713" y="15177"/>
                  <a:pt x="3555" y="15054"/>
                </a:cubicBezTo>
                <a:cubicBezTo>
                  <a:pt x="3492" y="15006"/>
                  <a:pt x="3418" y="14982"/>
                  <a:pt x="3345" y="14982"/>
                </a:cubicBezTo>
                <a:close/>
                <a:moveTo>
                  <a:pt x="9870" y="15258"/>
                </a:moveTo>
                <a:cubicBezTo>
                  <a:pt x="9823" y="15258"/>
                  <a:pt x="9775" y="15268"/>
                  <a:pt x="9730" y="15288"/>
                </a:cubicBezTo>
                <a:cubicBezTo>
                  <a:pt x="9525" y="15382"/>
                  <a:pt x="9321" y="15467"/>
                  <a:pt x="9121" y="15539"/>
                </a:cubicBezTo>
                <a:cubicBezTo>
                  <a:pt x="8942" y="15603"/>
                  <a:pt x="8852" y="15799"/>
                  <a:pt x="8916" y="15977"/>
                </a:cubicBezTo>
                <a:cubicBezTo>
                  <a:pt x="8967" y="16114"/>
                  <a:pt x="9099" y="16201"/>
                  <a:pt x="9238" y="16201"/>
                </a:cubicBezTo>
                <a:cubicBezTo>
                  <a:pt x="9278" y="16201"/>
                  <a:pt x="9316" y="16194"/>
                  <a:pt x="9354" y="16180"/>
                </a:cubicBezTo>
                <a:cubicBezTo>
                  <a:pt x="9570" y="16102"/>
                  <a:pt x="9792" y="16010"/>
                  <a:pt x="10011" y="15911"/>
                </a:cubicBezTo>
                <a:cubicBezTo>
                  <a:pt x="10183" y="15832"/>
                  <a:pt x="10258" y="15629"/>
                  <a:pt x="10180" y="15459"/>
                </a:cubicBezTo>
                <a:cubicBezTo>
                  <a:pt x="10124" y="15333"/>
                  <a:pt x="9999" y="15258"/>
                  <a:pt x="9870" y="15258"/>
                </a:cubicBezTo>
                <a:close/>
                <a:moveTo>
                  <a:pt x="5204" y="15812"/>
                </a:moveTo>
                <a:cubicBezTo>
                  <a:pt x="5047" y="15812"/>
                  <a:pt x="4907" y="15921"/>
                  <a:pt x="4872" y="16081"/>
                </a:cubicBezTo>
                <a:cubicBezTo>
                  <a:pt x="4830" y="16267"/>
                  <a:pt x="4947" y="16446"/>
                  <a:pt x="5133" y="16488"/>
                </a:cubicBezTo>
                <a:cubicBezTo>
                  <a:pt x="5359" y="16536"/>
                  <a:pt x="5597" y="16575"/>
                  <a:pt x="5840" y="16602"/>
                </a:cubicBezTo>
                <a:cubicBezTo>
                  <a:pt x="5854" y="16606"/>
                  <a:pt x="5866" y="16606"/>
                  <a:pt x="5880" y="16606"/>
                </a:cubicBezTo>
                <a:cubicBezTo>
                  <a:pt x="6050" y="16606"/>
                  <a:pt x="6198" y="16477"/>
                  <a:pt x="6219" y="16303"/>
                </a:cubicBezTo>
                <a:cubicBezTo>
                  <a:pt x="6238" y="16116"/>
                  <a:pt x="6102" y="15947"/>
                  <a:pt x="5916" y="15925"/>
                </a:cubicBezTo>
                <a:cubicBezTo>
                  <a:pt x="5697" y="15902"/>
                  <a:pt x="5482" y="15864"/>
                  <a:pt x="5277" y="15820"/>
                </a:cubicBezTo>
                <a:cubicBezTo>
                  <a:pt x="5252" y="15815"/>
                  <a:pt x="5228" y="15812"/>
                  <a:pt x="5204" y="15812"/>
                </a:cubicBezTo>
                <a:close/>
                <a:moveTo>
                  <a:pt x="7916" y="15870"/>
                </a:moveTo>
                <a:cubicBezTo>
                  <a:pt x="7898" y="15870"/>
                  <a:pt x="7880" y="15871"/>
                  <a:pt x="7861" y="15874"/>
                </a:cubicBezTo>
                <a:cubicBezTo>
                  <a:pt x="7648" y="15912"/>
                  <a:pt x="7432" y="15938"/>
                  <a:pt x="7216" y="15952"/>
                </a:cubicBezTo>
                <a:cubicBezTo>
                  <a:pt x="7029" y="15966"/>
                  <a:pt x="6886" y="16130"/>
                  <a:pt x="6900" y="16319"/>
                </a:cubicBezTo>
                <a:cubicBezTo>
                  <a:pt x="6912" y="16498"/>
                  <a:pt x="7064" y="16635"/>
                  <a:pt x="7241" y="16635"/>
                </a:cubicBezTo>
                <a:lnTo>
                  <a:pt x="7267" y="16635"/>
                </a:lnTo>
                <a:cubicBezTo>
                  <a:pt x="7505" y="16618"/>
                  <a:pt x="7743" y="16590"/>
                  <a:pt x="7978" y="16548"/>
                </a:cubicBezTo>
                <a:cubicBezTo>
                  <a:pt x="8162" y="16515"/>
                  <a:pt x="8289" y="16340"/>
                  <a:pt x="8256" y="16152"/>
                </a:cubicBezTo>
                <a:cubicBezTo>
                  <a:pt x="8226" y="15986"/>
                  <a:pt x="8081" y="15870"/>
                  <a:pt x="7916" y="15870"/>
                </a:cubicBezTo>
                <a:close/>
                <a:moveTo>
                  <a:pt x="29407" y="15896"/>
                </a:moveTo>
                <a:cubicBezTo>
                  <a:pt x="29228" y="15896"/>
                  <a:pt x="29079" y="16044"/>
                  <a:pt x="29074" y="16227"/>
                </a:cubicBezTo>
                <a:cubicBezTo>
                  <a:pt x="29067" y="16444"/>
                  <a:pt x="29053" y="16668"/>
                  <a:pt x="29035" y="16894"/>
                </a:cubicBezTo>
                <a:cubicBezTo>
                  <a:pt x="29021" y="17080"/>
                  <a:pt x="29159" y="17245"/>
                  <a:pt x="29348" y="17261"/>
                </a:cubicBezTo>
                <a:cubicBezTo>
                  <a:pt x="29360" y="17263"/>
                  <a:pt x="29369" y="17263"/>
                  <a:pt x="29376" y="17263"/>
                </a:cubicBezTo>
                <a:cubicBezTo>
                  <a:pt x="29553" y="17263"/>
                  <a:pt x="29703" y="17129"/>
                  <a:pt x="29717" y="16948"/>
                </a:cubicBezTo>
                <a:cubicBezTo>
                  <a:pt x="29736" y="16712"/>
                  <a:pt x="29748" y="16477"/>
                  <a:pt x="29755" y="16250"/>
                </a:cubicBezTo>
                <a:cubicBezTo>
                  <a:pt x="29762" y="16060"/>
                  <a:pt x="29614" y="15904"/>
                  <a:pt x="29425" y="15897"/>
                </a:cubicBezTo>
                <a:cubicBezTo>
                  <a:pt x="29419" y="15896"/>
                  <a:pt x="29413" y="15896"/>
                  <a:pt x="29407" y="15896"/>
                </a:cubicBezTo>
                <a:close/>
                <a:moveTo>
                  <a:pt x="29217" y="17937"/>
                </a:moveTo>
                <a:cubicBezTo>
                  <a:pt x="29052" y="17937"/>
                  <a:pt x="28904" y="18057"/>
                  <a:pt x="28877" y="18226"/>
                </a:cubicBezTo>
                <a:cubicBezTo>
                  <a:pt x="28842" y="18448"/>
                  <a:pt x="28804" y="18669"/>
                  <a:pt x="28761" y="18888"/>
                </a:cubicBezTo>
                <a:cubicBezTo>
                  <a:pt x="28723" y="19074"/>
                  <a:pt x="28844" y="19251"/>
                  <a:pt x="29028" y="19288"/>
                </a:cubicBezTo>
                <a:cubicBezTo>
                  <a:pt x="29051" y="19293"/>
                  <a:pt x="29072" y="19295"/>
                  <a:pt x="29094" y="19295"/>
                </a:cubicBezTo>
                <a:cubicBezTo>
                  <a:pt x="29256" y="19295"/>
                  <a:pt x="29397" y="19182"/>
                  <a:pt x="29432" y="19016"/>
                </a:cubicBezTo>
                <a:cubicBezTo>
                  <a:pt x="29475" y="18789"/>
                  <a:pt x="29515" y="18561"/>
                  <a:pt x="29553" y="18332"/>
                </a:cubicBezTo>
                <a:cubicBezTo>
                  <a:pt x="29581" y="18146"/>
                  <a:pt x="29456" y="17972"/>
                  <a:pt x="29268" y="17941"/>
                </a:cubicBezTo>
                <a:cubicBezTo>
                  <a:pt x="29251" y="17938"/>
                  <a:pt x="29234" y="17937"/>
                  <a:pt x="29217" y="17937"/>
                </a:cubicBezTo>
                <a:close/>
                <a:moveTo>
                  <a:pt x="28792" y="19947"/>
                </a:moveTo>
                <a:cubicBezTo>
                  <a:pt x="28639" y="19947"/>
                  <a:pt x="28498" y="20049"/>
                  <a:pt x="28458" y="20203"/>
                </a:cubicBezTo>
                <a:cubicBezTo>
                  <a:pt x="28401" y="20421"/>
                  <a:pt x="28342" y="20638"/>
                  <a:pt x="28279" y="20852"/>
                </a:cubicBezTo>
                <a:cubicBezTo>
                  <a:pt x="28227" y="21033"/>
                  <a:pt x="28331" y="21224"/>
                  <a:pt x="28512" y="21276"/>
                </a:cubicBezTo>
                <a:cubicBezTo>
                  <a:pt x="28545" y="21285"/>
                  <a:pt x="28575" y="21290"/>
                  <a:pt x="28608" y="21290"/>
                </a:cubicBezTo>
                <a:cubicBezTo>
                  <a:pt x="28756" y="21290"/>
                  <a:pt x="28893" y="21191"/>
                  <a:pt x="28936" y="21043"/>
                </a:cubicBezTo>
                <a:cubicBezTo>
                  <a:pt x="29001" y="20822"/>
                  <a:pt x="29061" y="20600"/>
                  <a:pt x="29121" y="20374"/>
                </a:cubicBezTo>
                <a:cubicBezTo>
                  <a:pt x="29169" y="20191"/>
                  <a:pt x="29058" y="20005"/>
                  <a:pt x="28875" y="19957"/>
                </a:cubicBezTo>
                <a:cubicBezTo>
                  <a:pt x="28848" y="19950"/>
                  <a:pt x="28820" y="19947"/>
                  <a:pt x="28792" y="19947"/>
                </a:cubicBezTo>
                <a:close/>
                <a:moveTo>
                  <a:pt x="28192" y="21907"/>
                </a:moveTo>
                <a:cubicBezTo>
                  <a:pt x="28051" y="21907"/>
                  <a:pt x="27919" y="21995"/>
                  <a:pt x="27869" y="22136"/>
                </a:cubicBezTo>
                <a:cubicBezTo>
                  <a:pt x="27793" y="22353"/>
                  <a:pt x="27714" y="22564"/>
                  <a:pt x="27636" y="22770"/>
                </a:cubicBezTo>
                <a:cubicBezTo>
                  <a:pt x="27568" y="22946"/>
                  <a:pt x="27659" y="23144"/>
                  <a:pt x="27834" y="23212"/>
                </a:cubicBezTo>
                <a:cubicBezTo>
                  <a:pt x="27874" y="23228"/>
                  <a:pt x="27914" y="23233"/>
                  <a:pt x="27956" y="23233"/>
                </a:cubicBezTo>
                <a:cubicBezTo>
                  <a:pt x="28093" y="23233"/>
                  <a:pt x="28224" y="23149"/>
                  <a:pt x="28276" y="23012"/>
                </a:cubicBezTo>
                <a:cubicBezTo>
                  <a:pt x="28358" y="22798"/>
                  <a:pt x="28436" y="22581"/>
                  <a:pt x="28514" y="22360"/>
                </a:cubicBezTo>
                <a:cubicBezTo>
                  <a:pt x="28575" y="22185"/>
                  <a:pt x="28483" y="21988"/>
                  <a:pt x="28304" y="21926"/>
                </a:cubicBezTo>
                <a:cubicBezTo>
                  <a:pt x="28267" y="21913"/>
                  <a:pt x="28229" y="21907"/>
                  <a:pt x="28192" y="21907"/>
                </a:cubicBezTo>
                <a:close/>
                <a:moveTo>
                  <a:pt x="27434" y="23811"/>
                </a:moveTo>
                <a:cubicBezTo>
                  <a:pt x="27304" y="23811"/>
                  <a:pt x="27179" y="23887"/>
                  <a:pt x="27122" y="24013"/>
                </a:cubicBezTo>
                <a:cubicBezTo>
                  <a:pt x="27026" y="24227"/>
                  <a:pt x="26931" y="24429"/>
                  <a:pt x="26835" y="24621"/>
                </a:cubicBezTo>
                <a:cubicBezTo>
                  <a:pt x="26750" y="24792"/>
                  <a:pt x="26819" y="24995"/>
                  <a:pt x="26990" y="25080"/>
                </a:cubicBezTo>
                <a:cubicBezTo>
                  <a:pt x="27038" y="25105"/>
                  <a:pt x="27092" y="25115"/>
                  <a:pt x="27141" y="25115"/>
                </a:cubicBezTo>
                <a:cubicBezTo>
                  <a:pt x="27268" y="25115"/>
                  <a:pt x="27388" y="25046"/>
                  <a:pt x="27447" y="24924"/>
                </a:cubicBezTo>
                <a:cubicBezTo>
                  <a:pt x="27548" y="24724"/>
                  <a:pt x="27645" y="24514"/>
                  <a:pt x="27746" y="24293"/>
                </a:cubicBezTo>
                <a:cubicBezTo>
                  <a:pt x="27824" y="24121"/>
                  <a:pt x="27746" y="23919"/>
                  <a:pt x="27574" y="23841"/>
                </a:cubicBezTo>
                <a:cubicBezTo>
                  <a:pt x="27528" y="23820"/>
                  <a:pt x="27481" y="23811"/>
                  <a:pt x="27434" y="238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8"/>
          <p:cNvGrpSpPr/>
          <p:nvPr/>
        </p:nvGrpSpPr>
        <p:grpSpPr>
          <a:xfrm>
            <a:off x="1384775" y="254267"/>
            <a:ext cx="7401223" cy="4605175"/>
            <a:chOff x="1384800" y="539500"/>
            <a:chExt cx="7046100" cy="4059927"/>
          </a:xfrm>
        </p:grpSpPr>
        <p:sp>
          <p:nvSpPr>
            <p:cNvPr id="294" name="Google Shape;294;p8"/>
            <p:cNvSpPr/>
            <p:nvPr/>
          </p:nvSpPr>
          <p:spPr>
            <a:xfrm>
              <a:off x="1384800" y="539500"/>
              <a:ext cx="7046100" cy="4059900"/>
            </a:xfrm>
            <a:prstGeom prst="roundRect">
              <a:avLst>
                <a:gd name="adj" fmla="val 864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5" name="Google Shape;295;p8"/>
            <p:cNvCxnSpPr/>
            <p:nvPr/>
          </p:nvCxnSpPr>
          <p:spPr>
            <a:xfrm>
              <a:off x="1384800" y="429420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296" name="Google Shape;296;p8"/>
            <p:cNvCxnSpPr/>
            <p:nvPr/>
          </p:nvCxnSpPr>
          <p:spPr>
            <a:xfrm>
              <a:off x="1384800" y="404965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297" name="Google Shape;297;p8"/>
            <p:cNvCxnSpPr/>
            <p:nvPr/>
          </p:nvCxnSpPr>
          <p:spPr>
            <a:xfrm>
              <a:off x="1384800" y="380510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298" name="Google Shape;298;p8"/>
            <p:cNvCxnSpPr/>
            <p:nvPr/>
          </p:nvCxnSpPr>
          <p:spPr>
            <a:xfrm>
              <a:off x="1384800" y="356055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299" name="Google Shape;299;p8"/>
            <p:cNvCxnSpPr/>
            <p:nvPr/>
          </p:nvCxnSpPr>
          <p:spPr>
            <a:xfrm>
              <a:off x="1384800" y="331600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0" name="Google Shape;300;p8"/>
            <p:cNvCxnSpPr/>
            <p:nvPr/>
          </p:nvCxnSpPr>
          <p:spPr>
            <a:xfrm>
              <a:off x="1384800" y="307145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1" name="Google Shape;301;p8"/>
            <p:cNvCxnSpPr/>
            <p:nvPr/>
          </p:nvCxnSpPr>
          <p:spPr>
            <a:xfrm>
              <a:off x="1384800" y="282690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2" name="Google Shape;302;p8"/>
            <p:cNvCxnSpPr/>
            <p:nvPr/>
          </p:nvCxnSpPr>
          <p:spPr>
            <a:xfrm>
              <a:off x="1384800" y="258235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3" name="Google Shape;303;p8"/>
            <p:cNvCxnSpPr/>
            <p:nvPr/>
          </p:nvCxnSpPr>
          <p:spPr>
            <a:xfrm>
              <a:off x="1384800" y="233780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4" name="Google Shape;304;p8"/>
            <p:cNvCxnSpPr/>
            <p:nvPr/>
          </p:nvCxnSpPr>
          <p:spPr>
            <a:xfrm>
              <a:off x="1384800" y="209325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5" name="Google Shape;305;p8"/>
            <p:cNvCxnSpPr/>
            <p:nvPr/>
          </p:nvCxnSpPr>
          <p:spPr>
            <a:xfrm>
              <a:off x="1384800" y="184870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6" name="Google Shape;306;p8"/>
            <p:cNvCxnSpPr/>
            <p:nvPr/>
          </p:nvCxnSpPr>
          <p:spPr>
            <a:xfrm>
              <a:off x="1384800" y="160415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7" name="Google Shape;307;p8"/>
            <p:cNvCxnSpPr/>
            <p:nvPr/>
          </p:nvCxnSpPr>
          <p:spPr>
            <a:xfrm>
              <a:off x="1384800" y="135960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8" name="Google Shape;308;p8"/>
            <p:cNvCxnSpPr/>
            <p:nvPr/>
          </p:nvCxnSpPr>
          <p:spPr>
            <a:xfrm>
              <a:off x="1384800" y="1115050"/>
              <a:ext cx="7034100" cy="0"/>
            </a:xfrm>
            <a:prstGeom prst="straightConnector1">
              <a:avLst/>
            </a:prstGeom>
            <a:noFill/>
            <a:ln w="19050" cap="flat" cmpd="sng">
              <a:solidFill>
                <a:schemeClr val="lt1"/>
              </a:solidFill>
              <a:prstDash val="solid"/>
              <a:round/>
              <a:headEnd type="none" w="med" len="med"/>
              <a:tailEnd type="none" w="med" len="med"/>
            </a:ln>
          </p:spPr>
        </p:cxnSp>
        <p:cxnSp>
          <p:nvCxnSpPr>
            <p:cNvPr id="309" name="Google Shape;309;p8"/>
            <p:cNvCxnSpPr/>
            <p:nvPr/>
          </p:nvCxnSpPr>
          <p:spPr>
            <a:xfrm>
              <a:off x="1384800" y="870500"/>
              <a:ext cx="7034100" cy="0"/>
            </a:xfrm>
            <a:prstGeom prst="straightConnector1">
              <a:avLst/>
            </a:prstGeom>
            <a:noFill/>
            <a:ln w="19050" cap="flat" cmpd="sng">
              <a:solidFill>
                <a:schemeClr val="lt1"/>
              </a:solidFill>
              <a:prstDash val="solid"/>
              <a:round/>
              <a:headEnd type="none" w="med" len="med"/>
              <a:tailEnd type="none" w="med" len="med"/>
            </a:ln>
          </p:spPr>
        </p:cxnSp>
        <p:sp>
          <p:nvSpPr>
            <p:cNvPr id="310" name="Google Shape;310;p8"/>
            <p:cNvSpPr/>
            <p:nvPr/>
          </p:nvSpPr>
          <p:spPr>
            <a:xfrm flipH="1">
              <a:off x="1699150" y="539500"/>
              <a:ext cx="33600" cy="4059927"/>
            </a:xfrm>
            <a:custGeom>
              <a:avLst/>
              <a:gdLst/>
              <a:ahLst/>
              <a:cxnLst/>
              <a:rect l="l" t="t" r="r" b="b"/>
              <a:pathLst>
                <a:path w="448" h="64148" extrusionOk="0">
                  <a:moveTo>
                    <a:pt x="0" y="1"/>
                  </a:moveTo>
                  <a:lnTo>
                    <a:pt x="0" y="64148"/>
                  </a:lnTo>
                  <a:lnTo>
                    <a:pt x="448" y="64148"/>
                  </a:lnTo>
                  <a:lnTo>
                    <a:pt x="4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8"/>
          <p:cNvSpPr/>
          <p:nvPr/>
        </p:nvSpPr>
        <p:spPr>
          <a:xfrm rot="10800000">
            <a:off x="218712" y="16"/>
            <a:ext cx="836012" cy="5141709"/>
          </a:xfrm>
          <a:custGeom>
            <a:avLst/>
            <a:gdLst/>
            <a:ahLst/>
            <a:cxnLst/>
            <a:rect l="l" t="t" r="r" b="b"/>
            <a:pathLst>
              <a:path w="9337" h="32918" extrusionOk="0">
                <a:moveTo>
                  <a:pt x="1" y="1"/>
                </a:moveTo>
                <a:lnTo>
                  <a:pt x="1" y="32917"/>
                </a:lnTo>
                <a:lnTo>
                  <a:pt x="9337" y="32917"/>
                </a:lnTo>
                <a:lnTo>
                  <a:pt x="9337" y="1"/>
                </a:lnTo>
                <a:lnTo>
                  <a:pt x="4504" y="2702"/>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txBox="1">
            <a:spLocks noGrp="1"/>
          </p:cNvSpPr>
          <p:nvPr>
            <p:ph type="subTitle" idx="1"/>
          </p:nvPr>
        </p:nvSpPr>
        <p:spPr>
          <a:xfrm>
            <a:off x="218656" y="1073550"/>
            <a:ext cx="8361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Font typeface="Capriola"/>
              <a:buNone/>
              <a:defRPr sz="1200" b="1">
                <a:latin typeface="Abadi" panose="020B0604020104020204" pitchFamily="34" charset="0"/>
                <a:ea typeface="Abadi" panose="020B0604020104020204" pitchFamily="34" charset="0"/>
                <a:cs typeface="Abadi" panose="020B0604020104020204" pitchFamily="34" charset="0"/>
                <a:sym typeface="Capriola"/>
              </a:defRPr>
            </a:lvl1pPr>
            <a:lvl2pPr lvl="1" algn="ctr" rtl="0">
              <a:spcBef>
                <a:spcPts val="1600"/>
              </a:spcBef>
              <a:spcAft>
                <a:spcPts val="0"/>
              </a:spcAft>
              <a:buSzPts val="1000"/>
              <a:buFont typeface="Poppins"/>
              <a:buNone/>
              <a:defRPr b="1">
                <a:latin typeface="Poppins"/>
                <a:ea typeface="Poppins"/>
                <a:cs typeface="Poppins"/>
                <a:sym typeface="Poppins"/>
              </a:defRPr>
            </a:lvl2pPr>
            <a:lvl3pPr lvl="2" algn="ctr" rtl="0">
              <a:spcBef>
                <a:spcPts val="1600"/>
              </a:spcBef>
              <a:spcAft>
                <a:spcPts val="0"/>
              </a:spcAft>
              <a:buSzPts val="1000"/>
              <a:buFont typeface="Poppins"/>
              <a:buNone/>
              <a:defRPr b="1">
                <a:latin typeface="Poppins"/>
                <a:ea typeface="Poppins"/>
                <a:cs typeface="Poppins"/>
                <a:sym typeface="Poppins"/>
              </a:defRPr>
            </a:lvl3pPr>
            <a:lvl4pPr lvl="3" algn="ctr" rtl="0">
              <a:spcBef>
                <a:spcPts val="1600"/>
              </a:spcBef>
              <a:spcAft>
                <a:spcPts val="0"/>
              </a:spcAft>
              <a:buSzPts val="1000"/>
              <a:buFont typeface="Poppins"/>
              <a:buNone/>
              <a:defRPr b="1">
                <a:latin typeface="Poppins"/>
                <a:ea typeface="Poppins"/>
                <a:cs typeface="Poppins"/>
                <a:sym typeface="Poppins"/>
              </a:defRPr>
            </a:lvl4pPr>
            <a:lvl5pPr lvl="4" algn="ctr" rtl="0">
              <a:spcBef>
                <a:spcPts val="1600"/>
              </a:spcBef>
              <a:spcAft>
                <a:spcPts val="0"/>
              </a:spcAft>
              <a:buSzPts val="1000"/>
              <a:buFont typeface="Poppins"/>
              <a:buNone/>
              <a:defRPr b="1">
                <a:latin typeface="Poppins"/>
                <a:ea typeface="Poppins"/>
                <a:cs typeface="Poppins"/>
                <a:sym typeface="Poppins"/>
              </a:defRPr>
            </a:lvl5pPr>
            <a:lvl6pPr lvl="5" algn="ctr" rtl="0">
              <a:spcBef>
                <a:spcPts val="1600"/>
              </a:spcBef>
              <a:spcAft>
                <a:spcPts val="0"/>
              </a:spcAft>
              <a:buSzPts val="1000"/>
              <a:buFont typeface="Poppins"/>
              <a:buNone/>
              <a:defRPr b="1">
                <a:latin typeface="Poppins"/>
                <a:ea typeface="Poppins"/>
                <a:cs typeface="Poppins"/>
                <a:sym typeface="Poppins"/>
              </a:defRPr>
            </a:lvl6pPr>
            <a:lvl7pPr lvl="6" algn="ctr" rtl="0">
              <a:spcBef>
                <a:spcPts val="1600"/>
              </a:spcBef>
              <a:spcAft>
                <a:spcPts val="0"/>
              </a:spcAft>
              <a:buSzPts val="1000"/>
              <a:buFont typeface="Poppins"/>
              <a:buNone/>
              <a:defRPr b="1">
                <a:latin typeface="Poppins"/>
                <a:ea typeface="Poppins"/>
                <a:cs typeface="Poppins"/>
                <a:sym typeface="Poppins"/>
              </a:defRPr>
            </a:lvl7pPr>
            <a:lvl8pPr lvl="7" algn="ctr" rtl="0">
              <a:spcBef>
                <a:spcPts val="1600"/>
              </a:spcBef>
              <a:spcAft>
                <a:spcPts val="0"/>
              </a:spcAft>
              <a:buSzPts val="1000"/>
              <a:buFont typeface="Poppins"/>
              <a:buNone/>
              <a:defRPr b="1">
                <a:latin typeface="Poppins"/>
                <a:ea typeface="Poppins"/>
                <a:cs typeface="Poppins"/>
                <a:sym typeface="Poppins"/>
              </a:defRPr>
            </a:lvl8pPr>
            <a:lvl9pPr lvl="8" algn="ctr" rtl="0">
              <a:spcBef>
                <a:spcPts val="1600"/>
              </a:spcBef>
              <a:spcAft>
                <a:spcPts val="1600"/>
              </a:spcAft>
              <a:buSzPts val="1000"/>
              <a:buFont typeface="Poppins"/>
              <a:buNone/>
              <a:defRPr b="1">
                <a:latin typeface="Poppins"/>
                <a:ea typeface="Poppins"/>
                <a:cs typeface="Poppins"/>
                <a:sym typeface="Poppins"/>
              </a:defRPr>
            </a:lvl9pPr>
          </a:lstStyle>
          <a:p>
            <a:endParaRPr/>
          </a:p>
        </p:txBody>
      </p:sp>
      <p:sp>
        <p:nvSpPr>
          <p:cNvPr id="313" name="Google Shape;313;p8"/>
          <p:cNvSpPr txBox="1">
            <a:spLocks noGrp="1"/>
          </p:cNvSpPr>
          <p:nvPr>
            <p:ph type="subTitle" idx="2"/>
          </p:nvPr>
        </p:nvSpPr>
        <p:spPr>
          <a:xfrm>
            <a:off x="218656" y="1593696"/>
            <a:ext cx="8361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200"/>
              <a:buFont typeface="Capriola"/>
              <a:buNone/>
              <a:defRPr sz="1200" b="1">
                <a:solidFill>
                  <a:schemeClr val="lt1"/>
                </a:solidFill>
                <a:latin typeface="Abadi" panose="020B0604020104020204" pitchFamily="34" charset="0"/>
                <a:ea typeface="Abadi" panose="020B0604020104020204" pitchFamily="34" charset="0"/>
                <a:cs typeface="Abadi" panose="020B0604020104020204" pitchFamily="34" charset="0"/>
                <a:sym typeface="Capriola"/>
              </a:defRPr>
            </a:lvl1pPr>
            <a:lvl2pPr lvl="1" algn="ctr" rtl="0">
              <a:spcBef>
                <a:spcPts val="1600"/>
              </a:spcBef>
              <a:spcAft>
                <a:spcPts val="0"/>
              </a:spcAft>
              <a:buSzPts val="1000"/>
              <a:buFont typeface="Poppins"/>
              <a:buNone/>
              <a:defRPr b="1">
                <a:latin typeface="Poppins"/>
                <a:ea typeface="Poppins"/>
                <a:cs typeface="Poppins"/>
                <a:sym typeface="Poppins"/>
              </a:defRPr>
            </a:lvl2pPr>
            <a:lvl3pPr lvl="2" algn="ctr" rtl="0">
              <a:spcBef>
                <a:spcPts val="1600"/>
              </a:spcBef>
              <a:spcAft>
                <a:spcPts val="0"/>
              </a:spcAft>
              <a:buSzPts val="1000"/>
              <a:buFont typeface="Poppins"/>
              <a:buNone/>
              <a:defRPr b="1">
                <a:latin typeface="Poppins"/>
                <a:ea typeface="Poppins"/>
                <a:cs typeface="Poppins"/>
                <a:sym typeface="Poppins"/>
              </a:defRPr>
            </a:lvl3pPr>
            <a:lvl4pPr lvl="3" algn="ctr" rtl="0">
              <a:spcBef>
                <a:spcPts val="1600"/>
              </a:spcBef>
              <a:spcAft>
                <a:spcPts val="0"/>
              </a:spcAft>
              <a:buSzPts val="1000"/>
              <a:buFont typeface="Poppins"/>
              <a:buNone/>
              <a:defRPr b="1">
                <a:latin typeface="Poppins"/>
                <a:ea typeface="Poppins"/>
                <a:cs typeface="Poppins"/>
                <a:sym typeface="Poppins"/>
              </a:defRPr>
            </a:lvl4pPr>
            <a:lvl5pPr lvl="4" algn="ctr" rtl="0">
              <a:spcBef>
                <a:spcPts val="1600"/>
              </a:spcBef>
              <a:spcAft>
                <a:spcPts val="0"/>
              </a:spcAft>
              <a:buSzPts val="1000"/>
              <a:buFont typeface="Poppins"/>
              <a:buNone/>
              <a:defRPr b="1">
                <a:latin typeface="Poppins"/>
                <a:ea typeface="Poppins"/>
                <a:cs typeface="Poppins"/>
                <a:sym typeface="Poppins"/>
              </a:defRPr>
            </a:lvl5pPr>
            <a:lvl6pPr lvl="5" algn="ctr" rtl="0">
              <a:spcBef>
                <a:spcPts val="1600"/>
              </a:spcBef>
              <a:spcAft>
                <a:spcPts val="0"/>
              </a:spcAft>
              <a:buSzPts val="1000"/>
              <a:buFont typeface="Poppins"/>
              <a:buNone/>
              <a:defRPr b="1">
                <a:latin typeface="Poppins"/>
                <a:ea typeface="Poppins"/>
                <a:cs typeface="Poppins"/>
                <a:sym typeface="Poppins"/>
              </a:defRPr>
            </a:lvl6pPr>
            <a:lvl7pPr lvl="6" algn="ctr" rtl="0">
              <a:spcBef>
                <a:spcPts val="1600"/>
              </a:spcBef>
              <a:spcAft>
                <a:spcPts val="0"/>
              </a:spcAft>
              <a:buSzPts val="1000"/>
              <a:buFont typeface="Poppins"/>
              <a:buNone/>
              <a:defRPr b="1">
                <a:latin typeface="Poppins"/>
                <a:ea typeface="Poppins"/>
                <a:cs typeface="Poppins"/>
                <a:sym typeface="Poppins"/>
              </a:defRPr>
            </a:lvl7pPr>
            <a:lvl8pPr lvl="7" algn="ctr" rtl="0">
              <a:spcBef>
                <a:spcPts val="1600"/>
              </a:spcBef>
              <a:spcAft>
                <a:spcPts val="0"/>
              </a:spcAft>
              <a:buSzPts val="1000"/>
              <a:buFont typeface="Poppins"/>
              <a:buNone/>
              <a:defRPr b="1">
                <a:latin typeface="Poppins"/>
                <a:ea typeface="Poppins"/>
                <a:cs typeface="Poppins"/>
                <a:sym typeface="Poppins"/>
              </a:defRPr>
            </a:lvl8pPr>
            <a:lvl9pPr lvl="8" algn="ctr" rtl="0">
              <a:spcBef>
                <a:spcPts val="1600"/>
              </a:spcBef>
              <a:spcAft>
                <a:spcPts val="1600"/>
              </a:spcAft>
              <a:buSzPts val="1000"/>
              <a:buFont typeface="Poppins"/>
              <a:buNone/>
              <a:defRPr b="1">
                <a:latin typeface="Poppins"/>
                <a:ea typeface="Poppins"/>
                <a:cs typeface="Poppins"/>
                <a:sym typeface="Poppins"/>
              </a:defRPr>
            </a:lvl9pPr>
          </a:lstStyle>
          <a:p>
            <a:endParaRPr/>
          </a:p>
        </p:txBody>
      </p:sp>
      <p:sp>
        <p:nvSpPr>
          <p:cNvPr id="314" name="Google Shape;314;p8"/>
          <p:cNvSpPr txBox="1">
            <a:spLocks noGrp="1"/>
          </p:cNvSpPr>
          <p:nvPr>
            <p:ph type="subTitle" idx="3"/>
          </p:nvPr>
        </p:nvSpPr>
        <p:spPr>
          <a:xfrm>
            <a:off x="218656" y="2113842"/>
            <a:ext cx="8361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200"/>
              <a:buFont typeface="Capriola"/>
              <a:buNone/>
              <a:defRPr sz="1200" b="1">
                <a:solidFill>
                  <a:schemeClr val="lt1"/>
                </a:solidFill>
                <a:latin typeface="Abadi" panose="020B0604020104020204" pitchFamily="34" charset="0"/>
                <a:ea typeface="Abadi" panose="020B0604020104020204" pitchFamily="34" charset="0"/>
                <a:cs typeface="Abadi" panose="020B0604020104020204" pitchFamily="34" charset="0"/>
                <a:sym typeface="Capriola"/>
              </a:defRPr>
            </a:lvl1pPr>
            <a:lvl2pPr lvl="1" algn="ctr" rtl="0">
              <a:spcBef>
                <a:spcPts val="1600"/>
              </a:spcBef>
              <a:spcAft>
                <a:spcPts val="0"/>
              </a:spcAft>
              <a:buSzPts val="1000"/>
              <a:buFont typeface="Poppins"/>
              <a:buNone/>
              <a:defRPr b="1">
                <a:latin typeface="Poppins"/>
                <a:ea typeface="Poppins"/>
                <a:cs typeface="Poppins"/>
                <a:sym typeface="Poppins"/>
              </a:defRPr>
            </a:lvl2pPr>
            <a:lvl3pPr lvl="2" algn="ctr" rtl="0">
              <a:spcBef>
                <a:spcPts val="1600"/>
              </a:spcBef>
              <a:spcAft>
                <a:spcPts val="0"/>
              </a:spcAft>
              <a:buSzPts val="1000"/>
              <a:buFont typeface="Poppins"/>
              <a:buNone/>
              <a:defRPr b="1">
                <a:latin typeface="Poppins"/>
                <a:ea typeface="Poppins"/>
                <a:cs typeface="Poppins"/>
                <a:sym typeface="Poppins"/>
              </a:defRPr>
            </a:lvl3pPr>
            <a:lvl4pPr lvl="3" algn="ctr" rtl="0">
              <a:spcBef>
                <a:spcPts val="1600"/>
              </a:spcBef>
              <a:spcAft>
                <a:spcPts val="0"/>
              </a:spcAft>
              <a:buSzPts val="1000"/>
              <a:buFont typeface="Poppins"/>
              <a:buNone/>
              <a:defRPr b="1">
                <a:latin typeface="Poppins"/>
                <a:ea typeface="Poppins"/>
                <a:cs typeface="Poppins"/>
                <a:sym typeface="Poppins"/>
              </a:defRPr>
            </a:lvl4pPr>
            <a:lvl5pPr lvl="4" algn="ctr" rtl="0">
              <a:spcBef>
                <a:spcPts val="1600"/>
              </a:spcBef>
              <a:spcAft>
                <a:spcPts val="0"/>
              </a:spcAft>
              <a:buSzPts val="1000"/>
              <a:buFont typeface="Poppins"/>
              <a:buNone/>
              <a:defRPr b="1">
                <a:latin typeface="Poppins"/>
                <a:ea typeface="Poppins"/>
                <a:cs typeface="Poppins"/>
                <a:sym typeface="Poppins"/>
              </a:defRPr>
            </a:lvl5pPr>
            <a:lvl6pPr lvl="5" algn="ctr" rtl="0">
              <a:spcBef>
                <a:spcPts val="1600"/>
              </a:spcBef>
              <a:spcAft>
                <a:spcPts val="0"/>
              </a:spcAft>
              <a:buSzPts val="1000"/>
              <a:buFont typeface="Poppins"/>
              <a:buNone/>
              <a:defRPr b="1">
                <a:latin typeface="Poppins"/>
                <a:ea typeface="Poppins"/>
                <a:cs typeface="Poppins"/>
                <a:sym typeface="Poppins"/>
              </a:defRPr>
            </a:lvl6pPr>
            <a:lvl7pPr lvl="6" algn="ctr" rtl="0">
              <a:spcBef>
                <a:spcPts val="1600"/>
              </a:spcBef>
              <a:spcAft>
                <a:spcPts val="0"/>
              </a:spcAft>
              <a:buSzPts val="1000"/>
              <a:buFont typeface="Poppins"/>
              <a:buNone/>
              <a:defRPr b="1">
                <a:latin typeface="Poppins"/>
                <a:ea typeface="Poppins"/>
                <a:cs typeface="Poppins"/>
                <a:sym typeface="Poppins"/>
              </a:defRPr>
            </a:lvl7pPr>
            <a:lvl8pPr lvl="7" algn="ctr" rtl="0">
              <a:spcBef>
                <a:spcPts val="1600"/>
              </a:spcBef>
              <a:spcAft>
                <a:spcPts val="0"/>
              </a:spcAft>
              <a:buSzPts val="1000"/>
              <a:buFont typeface="Poppins"/>
              <a:buNone/>
              <a:defRPr b="1">
                <a:latin typeface="Poppins"/>
                <a:ea typeface="Poppins"/>
                <a:cs typeface="Poppins"/>
                <a:sym typeface="Poppins"/>
              </a:defRPr>
            </a:lvl8pPr>
            <a:lvl9pPr lvl="8" algn="ctr" rtl="0">
              <a:spcBef>
                <a:spcPts val="1600"/>
              </a:spcBef>
              <a:spcAft>
                <a:spcPts val="1600"/>
              </a:spcAft>
              <a:buSzPts val="1000"/>
              <a:buFont typeface="Poppins"/>
              <a:buNone/>
              <a:defRPr b="1">
                <a:latin typeface="Poppins"/>
                <a:ea typeface="Poppins"/>
                <a:cs typeface="Poppins"/>
                <a:sym typeface="Poppins"/>
              </a:defRPr>
            </a:lvl9pPr>
          </a:lstStyle>
          <a:p>
            <a:endParaRPr/>
          </a:p>
        </p:txBody>
      </p:sp>
      <p:sp>
        <p:nvSpPr>
          <p:cNvPr id="315" name="Google Shape;315;p8"/>
          <p:cNvSpPr txBox="1">
            <a:spLocks noGrp="1"/>
          </p:cNvSpPr>
          <p:nvPr>
            <p:ph type="subTitle" idx="4"/>
          </p:nvPr>
        </p:nvSpPr>
        <p:spPr>
          <a:xfrm>
            <a:off x="218656" y="2633988"/>
            <a:ext cx="8361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200"/>
              <a:buFont typeface="Capriola"/>
              <a:buNone/>
              <a:defRPr sz="1200" b="1">
                <a:solidFill>
                  <a:schemeClr val="lt1"/>
                </a:solidFill>
                <a:latin typeface="Abadi" panose="020B0604020104020204" pitchFamily="34" charset="0"/>
                <a:ea typeface="Abadi" panose="020B0604020104020204" pitchFamily="34" charset="0"/>
                <a:cs typeface="Abadi" panose="020B0604020104020204" pitchFamily="34" charset="0"/>
                <a:sym typeface="Capriola"/>
              </a:defRPr>
            </a:lvl1pPr>
            <a:lvl2pPr lvl="1" algn="ctr" rtl="0">
              <a:spcBef>
                <a:spcPts val="1600"/>
              </a:spcBef>
              <a:spcAft>
                <a:spcPts val="0"/>
              </a:spcAft>
              <a:buSzPts val="1000"/>
              <a:buFont typeface="Poppins"/>
              <a:buNone/>
              <a:defRPr b="1">
                <a:latin typeface="Poppins"/>
                <a:ea typeface="Poppins"/>
                <a:cs typeface="Poppins"/>
                <a:sym typeface="Poppins"/>
              </a:defRPr>
            </a:lvl2pPr>
            <a:lvl3pPr lvl="2" algn="ctr" rtl="0">
              <a:spcBef>
                <a:spcPts val="1600"/>
              </a:spcBef>
              <a:spcAft>
                <a:spcPts val="0"/>
              </a:spcAft>
              <a:buSzPts val="1000"/>
              <a:buFont typeface="Poppins"/>
              <a:buNone/>
              <a:defRPr b="1">
                <a:latin typeface="Poppins"/>
                <a:ea typeface="Poppins"/>
                <a:cs typeface="Poppins"/>
                <a:sym typeface="Poppins"/>
              </a:defRPr>
            </a:lvl3pPr>
            <a:lvl4pPr lvl="3" algn="ctr" rtl="0">
              <a:spcBef>
                <a:spcPts val="1600"/>
              </a:spcBef>
              <a:spcAft>
                <a:spcPts val="0"/>
              </a:spcAft>
              <a:buSzPts val="1000"/>
              <a:buFont typeface="Poppins"/>
              <a:buNone/>
              <a:defRPr b="1">
                <a:latin typeface="Poppins"/>
                <a:ea typeface="Poppins"/>
                <a:cs typeface="Poppins"/>
                <a:sym typeface="Poppins"/>
              </a:defRPr>
            </a:lvl4pPr>
            <a:lvl5pPr lvl="4" algn="ctr" rtl="0">
              <a:spcBef>
                <a:spcPts val="1600"/>
              </a:spcBef>
              <a:spcAft>
                <a:spcPts val="0"/>
              </a:spcAft>
              <a:buSzPts val="1000"/>
              <a:buFont typeface="Poppins"/>
              <a:buNone/>
              <a:defRPr b="1">
                <a:latin typeface="Poppins"/>
                <a:ea typeface="Poppins"/>
                <a:cs typeface="Poppins"/>
                <a:sym typeface="Poppins"/>
              </a:defRPr>
            </a:lvl5pPr>
            <a:lvl6pPr lvl="5" algn="ctr" rtl="0">
              <a:spcBef>
                <a:spcPts val="1600"/>
              </a:spcBef>
              <a:spcAft>
                <a:spcPts val="0"/>
              </a:spcAft>
              <a:buSzPts val="1000"/>
              <a:buFont typeface="Poppins"/>
              <a:buNone/>
              <a:defRPr b="1">
                <a:latin typeface="Poppins"/>
                <a:ea typeface="Poppins"/>
                <a:cs typeface="Poppins"/>
                <a:sym typeface="Poppins"/>
              </a:defRPr>
            </a:lvl6pPr>
            <a:lvl7pPr lvl="6" algn="ctr" rtl="0">
              <a:spcBef>
                <a:spcPts val="1600"/>
              </a:spcBef>
              <a:spcAft>
                <a:spcPts val="0"/>
              </a:spcAft>
              <a:buSzPts val="1000"/>
              <a:buFont typeface="Poppins"/>
              <a:buNone/>
              <a:defRPr b="1">
                <a:latin typeface="Poppins"/>
                <a:ea typeface="Poppins"/>
                <a:cs typeface="Poppins"/>
                <a:sym typeface="Poppins"/>
              </a:defRPr>
            </a:lvl7pPr>
            <a:lvl8pPr lvl="7" algn="ctr" rtl="0">
              <a:spcBef>
                <a:spcPts val="1600"/>
              </a:spcBef>
              <a:spcAft>
                <a:spcPts val="0"/>
              </a:spcAft>
              <a:buSzPts val="1000"/>
              <a:buFont typeface="Poppins"/>
              <a:buNone/>
              <a:defRPr b="1">
                <a:latin typeface="Poppins"/>
                <a:ea typeface="Poppins"/>
                <a:cs typeface="Poppins"/>
                <a:sym typeface="Poppins"/>
              </a:defRPr>
            </a:lvl8pPr>
            <a:lvl9pPr lvl="8" algn="ctr" rtl="0">
              <a:spcBef>
                <a:spcPts val="1600"/>
              </a:spcBef>
              <a:spcAft>
                <a:spcPts val="1600"/>
              </a:spcAft>
              <a:buSzPts val="1000"/>
              <a:buFont typeface="Poppins"/>
              <a:buNone/>
              <a:defRPr b="1">
                <a:latin typeface="Poppins"/>
                <a:ea typeface="Poppins"/>
                <a:cs typeface="Poppins"/>
                <a:sym typeface="Poppins"/>
              </a:defRPr>
            </a:lvl9pPr>
          </a:lstStyle>
          <a:p>
            <a:endParaRPr/>
          </a:p>
        </p:txBody>
      </p:sp>
      <p:sp>
        <p:nvSpPr>
          <p:cNvPr id="316" name="Google Shape;316;p8"/>
          <p:cNvSpPr txBox="1">
            <a:spLocks noGrp="1"/>
          </p:cNvSpPr>
          <p:nvPr>
            <p:ph type="subTitle" idx="5"/>
          </p:nvPr>
        </p:nvSpPr>
        <p:spPr>
          <a:xfrm>
            <a:off x="218656" y="3154133"/>
            <a:ext cx="8361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200"/>
              <a:buFont typeface="Capriola"/>
              <a:buNone/>
              <a:defRPr sz="1200" b="1">
                <a:solidFill>
                  <a:schemeClr val="lt1"/>
                </a:solidFill>
                <a:latin typeface="Abadi" panose="020B0604020104020204" pitchFamily="34" charset="0"/>
                <a:ea typeface="Abadi" panose="020B0604020104020204" pitchFamily="34" charset="0"/>
                <a:cs typeface="Abadi" panose="020B0604020104020204" pitchFamily="34" charset="0"/>
                <a:sym typeface="Capriola"/>
              </a:defRPr>
            </a:lvl1pPr>
            <a:lvl2pPr lvl="1" algn="ctr" rtl="0">
              <a:spcBef>
                <a:spcPts val="1600"/>
              </a:spcBef>
              <a:spcAft>
                <a:spcPts val="0"/>
              </a:spcAft>
              <a:buSzPts val="1000"/>
              <a:buFont typeface="Poppins"/>
              <a:buNone/>
              <a:defRPr b="1">
                <a:latin typeface="Poppins"/>
                <a:ea typeface="Poppins"/>
                <a:cs typeface="Poppins"/>
                <a:sym typeface="Poppins"/>
              </a:defRPr>
            </a:lvl2pPr>
            <a:lvl3pPr lvl="2" algn="ctr" rtl="0">
              <a:spcBef>
                <a:spcPts val="1600"/>
              </a:spcBef>
              <a:spcAft>
                <a:spcPts val="0"/>
              </a:spcAft>
              <a:buSzPts val="1000"/>
              <a:buFont typeface="Poppins"/>
              <a:buNone/>
              <a:defRPr b="1">
                <a:latin typeface="Poppins"/>
                <a:ea typeface="Poppins"/>
                <a:cs typeface="Poppins"/>
                <a:sym typeface="Poppins"/>
              </a:defRPr>
            </a:lvl3pPr>
            <a:lvl4pPr lvl="3" algn="ctr" rtl="0">
              <a:spcBef>
                <a:spcPts val="1600"/>
              </a:spcBef>
              <a:spcAft>
                <a:spcPts val="0"/>
              </a:spcAft>
              <a:buSzPts val="1000"/>
              <a:buFont typeface="Poppins"/>
              <a:buNone/>
              <a:defRPr b="1">
                <a:latin typeface="Poppins"/>
                <a:ea typeface="Poppins"/>
                <a:cs typeface="Poppins"/>
                <a:sym typeface="Poppins"/>
              </a:defRPr>
            </a:lvl4pPr>
            <a:lvl5pPr lvl="4" algn="ctr" rtl="0">
              <a:spcBef>
                <a:spcPts val="1600"/>
              </a:spcBef>
              <a:spcAft>
                <a:spcPts val="0"/>
              </a:spcAft>
              <a:buSzPts val="1000"/>
              <a:buFont typeface="Poppins"/>
              <a:buNone/>
              <a:defRPr b="1">
                <a:latin typeface="Poppins"/>
                <a:ea typeface="Poppins"/>
                <a:cs typeface="Poppins"/>
                <a:sym typeface="Poppins"/>
              </a:defRPr>
            </a:lvl5pPr>
            <a:lvl6pPr lvl="5" algn="ctr" rtl="0">
              <a:spcBef>
                <a:spcPts val="1600"/>
              </a:spcBef>
              <a:spcAft>
                <a:spcPts val="0"/>
              </a:spcAft>
              <a:buSzPts val="1000"/>
              <a:buFont typeface="Poppins"/>
              <a:buNone/>
              <a:defRPr b="1">
                <a:latin typeface="Poppins"/>
                <a:ea typeface="Poppins"/>
                <a:cs typeface="Poppins"/>
                <a:sym typeface="Poppins"/>
              </a:defRPr>
            </a:lvl6pPr>
            <a:lvl7pPr lvl="6" algn="ctr" rtl="0">
              <a:spcBef>
                <a:spcPts val="1600"/>
              </a:spcBef>
              <a:spcAft>
                <a:spcPts val="0"/>
              </a:spcAft>
              <a:buSzPts val="1000"/>
              <a:buFont typeface="Poppins"/>
              <a:buNone/>
              <a:defRPr b="1">
                <a:latin typeface="Poppins"/>
                <a:ea typeface="Poppins"/>
                <a:cs typeface="Poppins"/>
                <a:sym typeface="Poppins"/>
              </a:defRPr>
            </a:lvl7pPr>
            <a:lvl8pPr lvl="7" algn="ctr" rtl="0">
              <a:spcBef>
                <a:spcPts val="1600"/>
              </a:spcBef>
              <a:spcAft>
                <a:spcPts val="0"/>
              </a:spcAft>
              <a:buSzPts val="1000"/>
              <a:buFont typeface="Poppins"/>
              <a:buNone/>
              <a:defRPr b="1">
                <a:latin typeface="Poppins"/>
                <a:ea typeface="Poppins"/>
                <a:cs typeface="Poppins"/>
                <a:sym typeface="Poppins"/>
              </a:defRPr>
            </a:lvl8pPr>
            <a:lvl9pPr lvl="8" algn="ctr" rtl="0">
              <a:spcBef>
                <a:spcPts val="1600"/>
              </a:spcBef>
              <a:spcAft>
                <a:spcPts val="1600"/>
              </a:spcAft>
              <a:buSzPts val="1000"/>
              <a:buFont typeface="Poppins"/>
              <a:buNone/>
              <a:defRPr b="1">
                <a:latin typeface="Poppins"/>
                <a:ea typeface="Poppins"/>
                <a:cs typeface="Poppins"/>
                <a:sym typeface="Poppins"/>
              </a:defRPr>
            </a:lvl9pPr>
          </a:lstStyle>
          <a:p>
            <a:endParaRPr/>
          </a:p>
        </p:txBody>
      </p:sp>
      <p:sp>
        <p:nvSpPr>
          <p:cNvPr id="317" name="Google Shape;317;p8"/>
          <p:cNvSpPr txBox="1">
            <a:spLocks noGrp="1"/>
          </p:cNvSpPr>
          <p:nvPr>
            <p:ph type="subTitle" idx="6"/>
          </p:nvPr>
        </p:nvSpPr>
        <p:spPr>
          <a:xfrm>
            <a:off x="218656" y="3674279"/>
            <a:ext cx="8361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200"/>
              <a:buFont typeface="Capriola"/>
              <a:buNone/>
              <a:defRPr sz="1200" b="1">
                <a:solidFill>
                  <a:schemeClr val="lt1"/>
                </a:solidFill>
                <a:latin typeface="Abadi" panose="020B0604020104020204" pitchFamily="34" charset="0"/>
                <a:ea typeface="Abadi" panose="020B0604020104020204" pitchFamily="34" charset="0"/>
                <a:cs typeface="Abadi" panose="020B0604020104020204" pitchFamily="34" charset="0"/>
                <a:sym typeface="Capriola"/>
              </a:defRPr>
            </a:lvl1pPr>
            <a:lvl2pPr lvl="1" algn="ctr" rtl="0">
              <a:spcBef>
                <a:spcPts val="1600"/>
              </a:spcBef>
              <a:spcAft>
                <a:spcPts val="0"/>
              </a:spcAft>
              <a:buSzPts val="1000"/>
              <a:buFont typeface="Poppins"/>
              <a:buNone/>
              <a:defRPr b="1">
                <a:latin typeface="Poppins"/>
                <a:ea typeface="Poppins"/>
                <a:cs typeface="Poppins"/>
                <a:sym typeface="Poppins"/>
              </a:defRPr>
            </a:lvl2pPr>
            <a:lvl3pPr lvl="2" algn="ctr" rtl="0">
              <a:spcBef>
                <a:spcPts val="1600"/>
              </a:spcBef>
              <a:spcAft>
                <a:spcPts val="0"/>
              </a:spcAft>
              <a:buSzPts val="1000"/>
              <a:buFont typeface="Poppins"/>
              <a:buNone/>
              <a:defRPr b="1">
                <a:latin typeface="Poppins"/>
                <a:ea typeface="Poppins"/>
                <a:cs typeface="Poppins"/>
                <a:sym typeface="Poppins"/>
              </a:defRPr>
            </a:lvl3pPr>
            <a:lvl4pPr lvl="3" algn="ctr" rtl="0">
              <a:spcBef>
                <a:spcPts val="1600"/>
              </a:spcBef>
              <a:spcAft>
                <a:spcPts val="0"/>
              </a:spcAft>
              <a:buSzPts val="1000"/>
              <a:buFont typeface="Poppins"/>
              <a:buNone/>
              <a:defRPr b="1">
                <a:latin typeface="Poppins"/>
                <a:ea typeface="Poppins"/>
                <a:cs typeface="Poppins"/>
                <a:sym typeface="Poppins"/>
              </a:defRPr>
            </a:lvl4pPr>
            <a:lvl5pPr lvl="4" algn="ctr" rtl="0">
              <a:spcBef>
                <a:spcPts val="1600"/>
              </a:spcBef>
              <a:spcAft>
                <a:spcPts val="0"/>
              </a:spcAft>
              <a:buSzPts val="1000"/>
              <a:buFont typeface="Poppins"/>
              <a:buNone/>
              <a:defRPr b="1">
                <a:latin typeface="Poppins"/>
                <a:ea typeface="Poppins"/>
                <a:cs typeface="Poppins"/>
                <a:sym typeface="Poppins"/>
              </a:defRPr>
            </a:lvl5pPr>
            <a:lvl6pPr lvl="5" algn="ctr" rtl="0">
              <a:spcBef>
                <a:spcPts val="1600"/>
              </a:spcBef>
              <a:spcAft>
                <a:spcPts val="0"/>
              </a:spcAft>
              <a:buSzPts val="1000"/>
              <a:buFont typeface="Poppins"/>
              <a:buNone/>
              <a:defRPr b="1">
                <a:latin typeface="Poppins"/>
                <a:ea typeface="Poppins"/>
                <a:cs typeface="Poppins"/>
                <a:sym typeface="Poppins"/>
              </a:defRPr>
            </a:lvl6pPr>
            <a:lvl7pPr lvl="6" algn="ctr" rtl="0">
              <a:spcBef>
                <a:spcPts val="1600"/>
              </a:spcBef>
              <a:spcAft>
                <a:spcPts val="0"/>
              </a:spcAft>
              <a:buSzPts val="1000"/>
              <a:buFont typeface="Poppins"/>
              <a:buNone/>
              <a:defRPr b="1">
                <a:latin typeface="Poppins"/>
                <a:ea typeface="Poppins"/>
                <a:cs typeface="Poppins"/>
                <a:sym typeface="Poppins"/>
              </a:defRPr>
            </a:lvl7pPr>
            <a:lvl8pPr lvl="7" algn="ctr" rtl="0">
              <a:spcBef>
                <a:spcPts val="1600"/>
              </a:spcBef>
              <a:spcAft>
                <a:spcPts val="0"/>
              </a:spcAft>
              <a:buSzPts val="1000"/>
              <a:buFont typeface="Poppins"/>
              <a:buNone/>
              <a:defRPr b="1">
                <a:latin typeface="Poppins"/>
                <a:ea typeface="Poppins"/>
                <a:cs typeface="Poppins"/>
                <a:sym typeface="Poppins"/>
              </a:defRPr>
            </a:lvl8pPr>
            <a:lvl9pPr lvl="8" algn="ctr" rtl="0">
              <a:spcBef>
                <a:spcPts val="1600"/>
              </a:spcBef>
              <a:spcAft>
                <a:spcPts val="1600"/>
              </a:spcAft>
              <a:buSzPts val="1000"/>
              <a:buFont typeface="Poppins"/>
              <a:buNone/>
              <a:defRPr b="1">
                <a:latin typeface="Poppins"/>
                <a:ea typeface="Poppins"/>
                <a:cs typeface="Poppins"/>
                <a:sym typeface="Poppins"/>
              </a:defRPr>
            </a:lvl9pPr>
          </a:lstStyle>
          <a:p>
            <a:endParaRPr/>
          </a:p>
        </p:txBody>
      </p:sp>
      <p:sp>
        <p:nvSpPr>
          <p:cNvPr id="318" name="Google Shape;318;p8"/>
          <p:cNvSpPr txBox="1">
            <a:spLocks noGrp="1"/>
          </p:cNvSpPr>
          <p:nvPr>
            <p:ph type="subTitle" idx="7"/>
          </p:nvPr>
        </p:nvSpPr>
        <p:spPr>
          <a:xfrm>
            <a:off x="218656" y="4194425"/>
            <a:ext cx="8361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200"/>
              <a:buFont typeface="Capriola"/>
              <a:buNone/>
              <a:defRPr sz="1200" b="1">
                <a:solidFill>
                  <a:schemeClr val="lt1"/>
                </a:solidFill>
                <a:latin typeface="Abadi" panose="020B0604020104020204" pitchFamily="34" charset="0"/>
                <a:ea typeface="Abadi" panose="020B0604020104020204" pitchFamily="34" charset="0"/>
                <a:cs typeface="Abadi" panose="020B0604020104020204" pitchFamily="34" charset="0"/>
                <a:sym typeface="Capriola"/>
              </a:defRPr>
            </a:lvl1pPr>
            <a:lvl2pPr lvl="1" algn="ctr" rtl="0">
              <a:spcBef>
                <a:spcPts val="1600"/>
              </a:spcBef>
              <a:spcAft>
                <a:spcPts val="0"/>
              </a:spcAft>
              <a:buSzPts val="1000"/>
              <a:buFont typeface="Poppins"/>
              <a:buNone/>
              <a:defRPr b="1">
                <a:latin typeface="Poppins"/>
                <a:ea typeface="Poppins"/>
                <a:cs typeface="Poppins"/>
                <a:sym typeface="Poppins"/>
              </a:defRPr>
            </a:lvl2pPr>
            <a:lvl3pPr lvl="2" algn="ctr" rtl="0">
              <a:spcBef>
                <a:spcPts val="1600"/>
              </a:spcBef>
              <a:spcAft>
                <a:spcPts val="0"/>
              </a:spcAft>
              <a:buSzPts val="1000"/>
              <a:buFont typeface="Poppins"/>
              <a:buNone/>
              <a:defRPr b="1">
                <a:latin typeface="Poppins"/>
                <a:ea typeface="Poppins"/>
                <a:cs typeface="Poppins"/>
                <a:sym typeface="Poppins"/>
              </a:defRPr>
            </a:lvl3pPr>
            <a:lvl4pPr lvl="3" algn="ctr" rtl="0">
              <a:spcBef>
                <a:spcPts val="1600"/>
              </a:spcBef>
              <a:spcAft>
                <a:spcPts val="0"/>
              </a:spcAft>
              <a:buSzPts val="1000"/>
              <a:buFont typeface="Poppins"/>
              <a:buNone/>
              <a:defRPr b="1">
                <a:latin typeface="Poppins"/>
                <a:ea typeface="Poppins"/>
                <a:cs typeface="Poppins"/>
                <a:sym typeface="Poppins"/>
              </a:defRPr>
            </a:lvl4pPr>
            <a:lvl5pPr lvl="4" algn="ctr" rtl="0">
              <a:spcBef>
                <a:spcPts val="1600"/>
              </a:spcBef>
              <a:spcAft>
                <a:spcPts val="0"/>
              </a:spcAft>
              <a:buSzPts val="1000"/>
              <a:buFont typeface="Poppins"/>
              <a:buNone/>
              <a:defRPr b="1">
                <a:latin typeface="Poppins"/>
                <a:ea typeface="Poppins"/>
                <a:cs typeface="Poppins"/>
                <a:sym typeface="Poppins"/>
              </a:defRPr>
            </a:lvl5pPr>
            <a:lvl6pPr lvl="5" algn="ctr" rtl="0">
              <a:spcBef>
                <a:spcPts val="1600"/>
              </a:spcBef>
              <a:spcAft>
                <a:spcPts val="0"/>
              </a:spcAft>
              <a:buSzPts val="1000"/>
              <a:buFont typeface="Poppins"/>
              <a:buNone/>
              <a:defRPr b="1">
                <a:latin typeface="Poppins"/>
                <a:ea typeface="Poppins"/>
                <a:cs typeface="Poppins"/>
                <a:sym typeface="Poppins"/>
              </a:defRPr>
            </a:lvl6pPr>
            <a:lvl7pPr lvl="6" algn="ctr" rtl="0">
              <a:spcBef>
                <a:spcPts val="1600"/>
              </a:spcBef>
              <a:spcAft>
                <a:spcPts val="0"/>
              </a:spcAft>
              <a:buSzPts val="1000"/>
              <a:buFont typeface="Poppins"/>
              <a:buNone/>
              <a:defRPr b="1">
                <a:latin typeface="Poppins"/>
                <a:ea typeface="Poppins"/>
                <a:cs typeface="Poppins"/>
                <a:sym typeface="Poppins"/>
              </a:defRPr>
            </a:lvl7pPr>
            <a:lvl8pPr lvl="7" algn="ctr" rtl="0">
              <a:spcBef>
                <a:spcPts val="1600"/>
              </a:spcBef>
              <a:spcAft>
                <a:spcPts val="0"/>
              </a:spcAft>
              <a:buSzPts val="1000"/>
              <a:buFont typeface="Poppins"/>
              <a:buNone/>
              <a:defRPr b="1">
                <a:latin typeface="Poppins"/>
                <a:ea typeface="Poppins"/>
                <a:cs typeface="Poppins"/>
                <a:sym typeface="Poppins"/>
              </a:defRPr>
            </a:lvl8pPr>
            <a:lvl9pPr lvl="8" algn="ctr" rtl="0">
              <a:spcBef>
                <a:spcPts val="1600"/>
              </a:spcBef>
              <a:spcAft>
                <a:spcPts val="1600"/>
              </a:spcAft>
              <a:buSzPts val="1000"/>
              <a:buFont typeface="Poppins"/>
              <a:buNone/>
              <a:defRPr b="1">
                <a:latin typeface="Poppins"/>
                <a:ea typeface="Poppins"/>
                <a:cs typeface="Poppins"/>
                <a:sym typeface="Poppins"/>
              </a:defRPr>
            </a:lvl9pPr>
          </a:lstStyle>
          <a:p>
            <a:endParaRPr/>
          </a:p>
        </p:txBody>
      </p:sp>
      <p:grpSp>
        <p:nvGrpSpPr>
          <p:cNvPr id="319" name="Google Shape;319;p8"/>
          <p:cNvGrpSpPr/>
          <p:nvPr/>
        </p:nvGrpSpPr>
        <p:grpSpPr>
          <a:xfrm>
            <a:off x="441648" y="539502"/>
            <a:ext cx="390115" cy="478199"/>
            <a:chOff x="6813948" y="1342927"/>
            <a:chExt cx="390115" cy="478199"/>
          </a:xfrm>
        </p:grpSpPr>
        <p:sp>
          <p:nvSpPr>
            <p:cNvPr id="320" name="Google Shape;320;p8"/>
            <p:cNvSpPr/>
            <p:nvPr/>
          </p:nvSpPr>
          <p:spPr>
            <a:xfrm rot="-5400000">
              <a:off x="6814041" y="1342927"/>
              <a:ext cx="390022" cy="390022"/>
            </a:xfrm>
            <a:custGeom>
              <a:avLst/>
              <a:gdLst/>
              <a:ahLst/>
              <a:cxnLst/>
              <a:rect l="l" t="t" r="r" b="b"/>
              <a:pathLst>
                <a:path w="12553" h="12553" extrusionOk="0">
                  <a:moveTo>
                    <a:pt x="1" y="1"/>
                  </a:moveTo>
                  <a:lnTo>
                    <a:pt x="1" y="12552"/>
                  </a:lnTo>
                  <a:lnTo>
                    <a:pt x="12552" y="12552"/>
                  </a:lnTo>
                  <a:lnTo>
                    <a:pt x="12552" y="1271"/>
                  </a:lnTo>
                  <a:cubicBezTo>
                    <a:pt x="12552" y="569"/>
                    <a:pt x="11984" y="1"/>
                    <a:pt x="11280" y="1"/>
                  </a:cubicBezTo>
                  <a:lnTo>
                    <a:pt x="2903" y="1"/>
                  </a:lnTo>
                  <a:lnTo>
                    <a:pt x="2903" y="6"/>
                  </a:lnTo>
                  <a:cubicBezTo>
                    <a:pt x="2868" y="2"/>
                    <a:pt x="2832" y="1"/>
                    <a:pt x="2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rot="-5400000">
              <a:off x="6969484" y="1540346"/>
              <a:ext cx="78980" cy="390053"/>
            </a:xfrm>
            <a:custGeom>
              <a:avLst/>
              <a:gdLst/>
              <a:ahLst/>
              <a:cxnLst/>
              <a:rect l="l" t="t" r="r" b="b"/>
              <a:pathLst>
                <a:path w="2542" h="12554" extrusionOk="0">
                  <a:moveTo>
                    <a:pt x="1271" y="0"/>
                  </a:moveTo>
                  <a:cubicBezTo>
                    <a:pt x="569" y="0"/>
                    <a:pt x="1" y="570"/>
                    <a:pt x="1" y="1272"/>
                  </a:cubicBezTo>
                  <a:lnTo>
                    <a:pt x="1" y="12554"/>
                  </a:lnTo>
                  <a:lnTo>
                    <a:pt x="2542" y="12554"/>
                  </a:lnTo>
                  <a:lnTo>
                    <a:pt x="2542" y="1272"/>
                  </a:lnTo>
                  <a:cubicBezTo>
                    <a:pt x="2542" y="570"/>
                    <a:pt x="1974" y="0"/>
                    <a:pt x="1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rot="-5400000">
              <a:off x="6991404" y="1550583"/>
              <a:ext cx="55646" cy="369547"/>
            </a:xfrm>
            <a:custGeom>
              <a:avLst/>
              <a:gdLst/>
              <a:ahLst/>
              <a:cxnLst/>
              <a:rect l="l" t="t" r="r" b="b"/>
              <a:pathLst>
                <a:path w="1791" h="11894" extrusionOk="0">
                  <a:moveTo>
                    <a:pt x="895" y="0"/>
                  </a:moveTo>
                  <a:cubicBezTo>
                    <a:pt x="400" y="0"/>
                    <a:pt x="0" y="404"/>
                    <a:pt x="0" y="896"/>
                  </a:cubicBezTo>
                  <a:lnTo>
                    <a:pt x="0" y="11894"/>
                  </a:lnTo>
                  <a:lnTo>
                    <a:pt x="1790" y="11894"/>
                  </a:lnTo>
                  <a:lnTo>
                    <a:pt x="1790" y="896"/>
                  </a:lnTo>
                  <a:cubicBezTo>
                    <a:pt x="1790" y="400"/>
                    <a:pt x="1389" y="0"/>
                    <a:pt x="8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rot="-5400000">
              <a:off x="6875342" y="1749137"/>
              <a:ext cx="86872" cy="57107"/>
            </a:xfrm>
            <a:custGeom>
              <a:avLst/>
              <a:gdLst/>
              <a:ahLst/>
              <a:cxnLst/>
              <a:rect l="l" t="t" r="r" b="b"/>
              <a:pathLst>
                <a:path w="2796" h="1838" extrusionOk="0">
                  <a:moveTo>
                    <a:pt x="0" y="1"/>
                  </a:moveTo>
                  <a:lnTo>
                    <a:pt x="391" y="920"/>
                  </a:lnTo>
                  <a:lnTo>
                    <a:pt x="0" y="1838"/>
                  </a:lnTo>
                  <a:lnTo>
                    <a:pt x="2795" y="1838"/>
                  </a:lnTo>
                  <a:lnTo>
                    <a:pt x="27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8"/>
          <p:cNvSpPr txBox="1">
            <a:spLocks noGrp="1"/>
          </p:cNvSpPr>
          <p:nvPr>
            <p:ph type="title"/>
          </p:nvPr>
        </p:nvSpPr>
        <p:spPr>
          <a:xfrm>
            <a:off x="2052775" y="2135950"/>
            <a:ext cx="6378000" cy="1151100"/>
          </a:xfrm>
          <a:prstGeom prst="rect">
            <a:avLst/>
          </a:prstGeom>
        </p:spPr>
        <p:txBody>
          <a:bodyPr spcFirstLastPara="1" wrap="square" lIns="91425" tIns="91425" rIns="91425" bIns="91425" anchor="ctr" anchorCtr="0">
            <a:noAutofit/>
          </a:bodyPr>
          <a:lstStyle>
            <a:lvl1pPr lvl="0" algn="ctr">
              <a:spcBef>
                <a:spcPts val="0"/>
              </a:spcBef>
              <a:spcAft>
                <a:spcPts val="0"/>
              </a:spcAft>
              <a:buSzPts val="10000"/>
              <a:buNone/>
              <a:defRPr sz="7200">
                <a:solidFill>
                  <a:schemeClr val="lt1"/>
                </a:solidFill>
                <a:latin typeface="Abadi" panose="020B0604020104020204" pitchFamily="34" charset="0"/>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25" name="Google Shape;325;p8"/>
          <p:cNvSpPr txBox="1">
            <a:spLocks noGrp="1"/>
          </p:cNvSpPr>
          <p:nvPr>
            <p:ph type="subTitle" idx="8"/>
          </p:nvPr>
        </p:nvSpPr>
        <p:spPr>
          <a:xfrm>
            <a:off x="3203200" y="3591731"/>
            <a:ext cx="3715200" cy="60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1">
                <a:latin typeface="Poppins"/>
                <a:ea typeface="Poppins"/>
                <a:cs typeface="Poppins"/>
                <a:sym typeface="Poppins"/>
              </a:defRPr>
            </a:lvl1pPr>
            <a:lvl2pPr lvl="1" algn="ctr" rtl="0">
              <a:spcBef>
                <a:spcPts val="1600"/>
              </a:spcBef>
              <a:spcAft>
                <a:spcPts val="0"/>
              </a:spcAft>
              <a:buSzPts val="1400"/>
              <a:buNone/>
              <a:defRPr sz="1400"/>
            </a:lvl2pPr>
            <a:lvl3pPr lvl="2" algn="ctr" rtl="0">
              <a:spcBef>
                <a:spcPts val="1600"/>
              </a:spcBef>
              <a:spcAft>
                <a:spcPts val="0"/>
              </a:spcAft>
              <a:buSzPts val="1400"/>
              <a:buNone/>
              <a:defRPr sz="1400"/>
            </a:lvl3pPr>
            <a:lvl4pPr lvl="3" algn="ctr" rtl="0">
              <a:spcBef>
                <a:spcPts val="1600"/>
              </a:spcBef>
              <a:spcAft>
                <a:spcPts val="0"/>
              </a:spcAft>
              <a:buSzPts val="1400"/>
              <a:buNone/>
              <a:defRPr sz="1400"/>
            </a:lvl4pPr>
            <a:lvl5pPr lvl="4" algn="ctr" rtl="0">
              <a:spcBef>
                <a:spcPts val="1600"/>
              </a:spcBef>
              <a:spcAft>
                <a:spcPts val="0"/>
              </a:spcAft>
              <a:buSzPts val="1400"/>
              <a:buNone/>
              <a:defRPr sz="1400"/>
            </a:lvl5pPr>
            <a:lvl6pPr lvl="5" algn="ctr" rtl="0">
              <a:spcBef>
                <a:spcPts val="1600"/>
              </a:spcBef>
              <a:spcAft>
                <a:spcPts val="0"/>
              </a:spcAft>
              <a:buSzPts val="1400"/>
              <a:buNone/>
              <a:defRPr sz="1400"/>
            </a:lvl6pPr>
            <a:lvl7pPr lvl="6" algn="ctr" rtl="0">
              <a:spcBef>
                <a:spcPts val="1600"/>
              </a:spcBef>
              <a:spcAft>
                <a:spcPts val="0"/>
              </a:spcAft>
              <a:buSzPts val="1400"/>
              <a:buNone/>
              <a:defRPr sz="1400"/>
            </a:lvl7pPr>
            <a:lvl8pPr lvl="7" algn="ctr" rtl="0">
              <a:spcBef>
                <a:spcPts val="1600"/>
              </a:spcBef>
              <a:spcAft>
                <a:spcPts val="0"/>
              </a:spcAft>
              <a:buSzPts val="1400"/>
              <a:buNone/>
              <a:defRPr sz="1400"/>
            </a:lvl8pPr>
            <a:lvl9pPr lvl="8" algn="ctr" rtl="0">
              <a:spcBef>
                <a:spcPts val="1600"/>
              </a:spcBef>
              <a:spcAft>
                <a:spcPts val="1600"/>
              </a:spcAft>
              <a:buSzPts val="1400"/>
              <a:buNone/>
              <a:defRPr sz="1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TITLE_AND_BODY_1">
    <p:bg>
      <p:bgPr>
        <a:solidFill>
          <a:schemeClr val="accent5"/>
        </a:solidFill>
        <a:effectLst/>
      </p:bgPr>
    </p:bg>
    <p:spTree>
      <p:nvGrpSpPr>
        <p:cNvPr id="1" name="Shape 472"/>
        <p:cNvGrpSpPr/>
        <p:nvPr/>
      </p:nvGrpSpPr>
      <p:grpSpPr>
        <a:xfrm>
          <a:off x="0" y="0"/>
          <a:ext cx="0" cy="0"/>
          <a:chOff x="0" y="0"/>
          <a:chExt cx="0" cy="0"/>
        </a:xfrm>
      </p:grpSpPr>
      <p:grpSp>
        <p:nvGrpSpPr>
          <p:cNvPr id="473" name="Google Shape;473;p13"/>
          <p:cNvGrpSpPr/>
          <p:nvPr/>
        </p:nvGrpSpPr>
        <p:grpSpPr>
          <a:xfrm>
            <a:off x="-1" y="-37211"/>
            <a:ext cx="9146439" cy="5180707"/>
            <a:chOff x="-1" y="-37211"/>
            <a:chExt cx="9146439" cy="5180707"/>
          </a:xfrm>
        </p:grpSpPr>
        <p:sp>
          <p:nvSpPr>
            <p:cNvPr id="474" name="Google Shape;474;p13"/>
            <p:cNvSpPr/>
            <p:nvPr/>
          </p:nvSpPr>
          <p:spPr>
            <a:xfrm flipH="1">
              <a:off x="77" y="-37211"/>
              <a:ext cx="5033661" cy="3076189"/>
            </a:xfrm>
            <a:custGeom>
              <a:avLst/>
              <a:gdLst/>
              <a:ahLst/>
              <a:cxnLst/>
              <a:rect l="l" t="t" r="r" b="b"/>
              <a:pathLst>
                <a:path w="51440" h="31437" extrusionOk="0">
                  <a:moveTo>
                    <a:pt x="51440" y="0"/>
                  </a:moveTo>
                  <a:lnTo>
                    <a:pt x="2368" y="363"/>
                  </a:lnTo>
                  <a:cubicBezTo>
                    <a:pt x="4510" y="748"/>
                    <a:pt x="5991" y="2928"/>
                    <a:pt x="6168" y="5098"/>
                  </a:cubicBezTo>
                  <a:cubicBezTo>
                    <a:pt x="6344" y="7271"/>
                    <a:pt x="5483" y="9393"/>
                    <a:pt x="4409" y="11289"/>
                  </a:cubicBezTo>
                  <a:cubicBezTo>
                    <a:pt x="3336" y="13182"/>
                    <a:pt x="2032" y="14958"/>
                    <a:pt x="1187" y="16966"/>
                  </a:cubicBezTo>
                  <a:cubicBezTo>
                    <a:pt x="537" y="18519"/>
                    <a:pt x="173" y="20188"/>
                    <a:pt x="84" y="21870"/>
                  </a:cubicBezTo>
                  <a:cubicBezTo>
                    <a:pt x="0" y="23437"/>
                    <a:pt x="163" y="25047"/>
                    <a:pt x="807" y="26476"/>
                  </a:cubicBezTo>
                  <a:cubicBezTo>
                    <a:pt x="1977" y="29075"/>
                    <a:pt x="4662" y="30795"/>
                    <a:pt x="7473" y="31273"/>
                  </a:cubicBezTo>
                  <a:cubicBezTo>
                    <a:pt x="8126" y="31385"/>
                    <a:pt x="8784" y="31437"/>
                    <a:pt x="9443" y="31437"/>
                  </a:cubicBezTo>
                  <a:cubicBezTo>
                    <a:pt x="11619" y="31437"/>
                    <a:pt x="13800" y="30870"/>
                    <a:pt x="15816" y="30020"/>
                  </a:cubicBezTo>
                  <a:cubicBezTo>
                    <a:pt x="18444" y="28912"/>
                    <a:pt x="20842" y="27341"/>
                    <a:pt x="23264" y="25836"/>
                  </a:cubicBezTo>
                  <a:cubicBezTo>
                    <a:pt x="27830" y="23001"/>
                    <a:pt x="32557" y="20360"/>
                    <a:pt x="37631" y="18589"/>
                  </a:cubicBezTo>
                  <a:cubicBezTo>
                    <a:pt x="41456" y="17253"/>
                    <a:pt x="45503" y="16426"/>
                    <a:pt x="49545" y="16426"/>
                  </a:cubicBezTo>
                  <a:cubicBezTo>
                    <a:pt x="50177" y="16426"/>
                    <a:pt x="50809" y="16446"/>
                    <a:pt x="51440" y="16488"/>
                  </a:cubicBezTo>
                  <a:lnTo>
                    <a:pt x="514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3"/>
            <p:cNvSpPr/>
            <p:nvPr/>
          </p:nvSpPr>
          <p:spPr>
            <a:xfrm flipH="1">
              <a:off x="-1" y="3124462"/>
              <a:ext cx="5069022" cy="2019035"/>
            </a:xfrm>
            <a:custGeom>
              <a:avLst/>
              <a:gdLst/>
              <a:ahLst/>
              <a:cxnLst/>
              <a:rect l="l" t="t" r="r" b="b"/>
              <a:pathLst>
                <a:path w="48716" h="19404" extrusionOk="0">
                  <a:moveTo>
                    <a:pt x="48716" y="1"/>
                  </a:moveTo>
                  <a:cubicBezTo>
                    <a:pt x="44289" y="3195"/>
                    <a:pt x="39621" y="6196"/>
                    <a:pt x="34287" y="7162"/>
                  </a:cubicBezTo>
                  <a:cubicBezTo>
                    <a:pt x="32093" y="7559"/>
                    <a:pt x="29864" y="7596"/>
                    <a:pt x="27630" y="7596"/>
                  </a:cubicBezTo>
                  <a:cubicBezTo>
                    <a:pt x="27116" y="7596"/>
                    <a:pt x="26601" y="7594"/>
                    <a:pt x="26086" y="7594"/>
                  </a:cubicBezTo>
                  <a:cubicBezTo>
                    <a:pt x="25138" y="7594"/>
                    <a:pt x="24189" y="7601"/>
                    <a:pt x="23243" y="7639"/>
                  </a:cubicBezTo>
                  <a:cubicBezTo>
                    <a:pt x="15993" y="7930"/>
                    <a:pt x="8624" y="10235"/>
                    <a:pt x="3302" y="15164"/>
                  </a:cubicBezTo>
                  <a:cubicBezTo>
                    <a:pt x="1979" y="16389"/>
                    <a:pt x="783" y="17780"/>
                    <a:pt x="0" y="19403"/>
                  </a:cubicBezTo>
                  <a:lnTo>
                    <a:pt x="48716" y="19310"/>
                  </a:lnTo>
                  <a:lnTo>
                    <a:pt x="487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3"/>
            <p:cNvSpPr/>
            <p:nvPr/>
          </p:nvSpPr>
          <p:spPr>
            <a:xfrm flipH="1">
              <a:off x="8096308" y="348072"/>
              <a:ext cx="1050129" cy="1789438"/>
            </a:xfrm>
            <a:custGeom>
              <a:avLst/>
              <a:gdLst/>
              <a:ahLst/>
              <a:cxnLst/>
              <a:rect l="l" t="t" r="r" b="b"/>
              <a:pathLst>
                <a:path w="20839" h="35510" extrusionOk="0">
                  <a:moveTo>
                    <a:pt x="1" y="1"/>
                  </a:moveTo>
                  <a:lnTo>
                    <a:pt x="1" y="35510"/>
                  </a:lnTo>
                  <a:cubicBezTo>
                    <a:pt x="405" y="33962"/>
                    <a:pt x="1953" y="32416"/>
                    <a:pt x="2970" y="31699"/>
                  </a:cubicBezTo>
                  <a:cubicBezTo>
                    <a:pt x="5126" y="30183"/>
                    <a:pt x="7328" y="28954"/>
                    <a:pt x="9733" y="27857"/>
                  </a:cubicBezTo>
                  <a:cubicBezTo>
                    <a:pt x="12107" y="26774"/>
                    <a:pt x="14522" y="25697"/>
                    <a:pt x="16572" y="24078"/>
                  </a:cubicBezTo>
                  <a:cubicBezTo>
                    <a:pt x="19081" y="22095"/>
                    <a:pt x="20838" y="19156"/>
                    <a:pt x="20797" y="15889"/>
                  </a:cubicBezTo>
                  <a:cubicBezTo>
                    <a:pt x="20773" y="13947"/>
                    <a:pt x="20064" y="12000"/>
                    <a:pt x="18735" y="10588"/>
                  </a:cubicBezTo>
                  <a:cubicBezTo>
                    <a:pt x="16768" y="8504"/>
                    <a:pt x="14076" y="8061"/>
                    <a:pt x="11457" y="7303"/>
                  </a:cubicBezTo>
                  <a:cubicBezTo>
                    <a:pt x="8618" y="6483"/>
                    <a:pt x="5694" y="5548"/>
                    <a:pt x="3101" y="4091"/>
                  </a:cubicBezTo>
                  <a:cubicBezTo>
                    <a:pt x="1651" y="3278"/>
                    <a:pt x="610" y="166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3"/>
            <p:cNvSpPr/>
            <p:nvPr/>
          </p:nvSpPr>
          <p:spPr>
            <a:xfrm rot="10800000">
              <a:off x="372138" y="509588"/>
              <a:ext cx="8372400" cy="4439700"/>
            </a:xfrm>
            <a:prstGeom prst="roundRect">
              <a:avLst>
                <a:gd name="adj" fmla="val 923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3"/>
            <p:cNvSpPr/>
            <p:nvPr/>
          </p:nvSpPr>
          <p:spPr>
            <a:xfrm rot="10800000">
              <a:off x="547663" y="348063"/>
              <a:ext cx="8224200" cy="4439700"/>
            </a:xfrm>
            <a:prstGeom prst="roundRect">
              <a:avLst>
                <a:gd name="adj" fmla="val 923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3"/>
            <p:cNvSpPr/>
            <p:nvPr/>
          </p:nvSpPr>
          <p:spPr>
            <a:xfrm flipH="1">
              <a:off x="7527915" y="800680"/>
              <a:ext cx="388345" cy="282245"/>
            </a:xfrm>
            <a:custGeom>
              <a:avLst/>
              <a:gdLst/>
              <a:ahLst/>
              <a:cxnLst/>
              <a:rect l="l" t="t" r="r" b="b"/>
              <a:pathLst>
                <a:path w="5547" h="5547" extrusionOk="0">
                  <a:moveTo>
                    <a:pt x="2774" y="0"/>
                  </a:moveTo>
                  <a:cubicBezTo>
                    <a:pt x="1242" y="0"/>
                    <a:pt x="0" y="1242"/>
                    <a:pt x="0" y="2774"/>
                  </a:cubicBezTo>
                  <a:cubicBezTo>
                    <a:pt x="0" y="4305"/>
                    <a:pt x="1242" y="5547"/>
                    <a:pt x="2774" y="5547"/>
                  </a:cubicBezTo>
                  <a:cubicBezTo>
                    <a:pt x="4305" y="5547"/>
                    <a:pt x="5547" y="4305"/>
                    <a:pt x="5547" y="2774"/>
                  </a:cubicBezTo>
                  <a:cubicBezTo>
                    <a:pt x="5547" y="1242"/>
                    <a:pt x="4305" y="0"/>
                    <a:pt x="2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3"/>
            <p:cNvSpPr/>
            <p:nvPr/>
          </p:nvSpPr>
          <p:spPr>
            <a:xfrm flipH="1">
              <a:off x="6631855" y="800680"/>
              <a:ext cx="388275" cy="28224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5" y="4305"/>
                    <a:pt x="5545" y="2774"/>
                  </a:cubicBezTo>
                  <a:cubicBezTo>
                    <a:pt x="5545"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3"/>
            <p:cNvSpPr/>
            <p:nvPr/>
          </p:nvSpPr>
          <p:spPr>
            <a:xfrm flipH="1">
              <a:off x="5735936" y="800680"/>
              <a:ext cx="388275" cy="28224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5" y="4305"/>
                    <a:pt x="5545" y="2774"/>
                  </a:cubicBezTo>
                  <a:cubicBezTo>
                    <a:pt x="5545"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3"/>
            <p:cNvSpPr/>
            <p:nvPr/>
          </p:nvSpPr>
          <p:spPr>
            <a:xfrm flipH="1">
              <a:off x="4840016" y="800680"/>
              <a:ext cx="388275" cy="28224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5" y="4305"/>
                    <a:pt x="5545" y="2774"/>
                  </a:cubicBezTo>
                  <a:cubicBezTo>
                    <a:pt x="5545"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3"/>
            <p:cNvSpPr/>
            <p:nvPr/>
          </p:nvSpPr>
          <p:spPr>
            <a:xfrm flipH="1">
              <a:off x="3944097" y="800680"/>
              <a:ext cx="388275" cy="282245"/>
            </a:xfrm>
            <a:custGeom>
              <a:avLst/>
              <a:gdLst/>
              <a:ahLst/>
              <a:cxnLst/>
              <a:rect l="l" t="t" r="r" b="b"/>
              <a:pathLst>
                <a:path w="5546" h="5547" extrusionOk="0">
                  <a:moveTo>
                    <a:pt x="2773" y="0"/>
                  </a:moveTo>
                  <a:cubicBezTo>
                    <a:pt x="1241" y="0"/>
                    <a:pt x="0" y="1242"/>
                    <a:pt x="0" y="2774"/>
                  </a:cubicBezTo>
                  <a:cubicBezTo>
                    <a:pt x="0"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3"/>
            <p:cNvSpPr/>
            <p:nvPr/>
          </p:nvSpPr>
          <p:spPr>
            <a:xfrm flipH="1">
              <a:off x="3048177" y="800680"/>
              <a:ext cx="388275" cy="282245"/>
            </a:xfrm>
            <a:custGeom>
              <a:avLst/>
              <a:gdLst/>
              <a:ahLst/>
              <a:cxnLst/>
              <a:rect l="l" t="t" r="r" b="b"/>
              <a:pathLst>
                <a:path w="5546" h="5547" extrusionOk="0">
                  <a:moveTo>
                    <a:pt x="2773" y="0"/>
                  </a:moveTo>
                  <a:cubicBezTo>
                    <a:pt x="1241" y="0"/>
                    <a:pt x="1" y="1242"/>
                    <a:pt x="1" y="2774"/>
                  </a:cubicBezTo>
                  <a:cubicBezTo>
                    <a:pt x="1"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3"/>
            <p:cNvSpPr/>
            <p:nvPr/>
          </p:nvSpPr>
          <p:spPr>
            <a:xfrm flipH="1">
              <a:off x="2152258" y="800680"/>
              <a:ext cx="388275" cy="282245"/>
            </a:xfrm>
            <a:custGeom>
              <a:avLst/>
              <a:gdLst/>
              <a:ahLst/>
              <a:cxnLst/>
              <a:rect l="l" t="t" r="r" b="b"/>
              <a:pathLst>
                <a:path w="5546" h="5547" extrusionOk="0">
                  <a:moveTo>
                    <a:pt x="2773" y="0"/>
                  </a:moveTo>
                  <a:cubicBezTo>
                    <a:pt x="1241" y="0"/>
                    <a:pt x="1" y="1242"/>
                    <a:pt x="1" y="2774"/>
                  </a:cubicBezTo>
                  <a:cubicBezTo>
                    <a:pt x="1"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3"/>
            <p:cNvSpPr/>
            <p:nvPr/>
          </p:nvSpPr>
          <p:spPr>
            <a:xfrm flipH="1">
              <a:off x="1256338" y="800680"/>
              <a:ext cx="388275" cy="282245"/>
            </a:xfrm>
            <a:custGeom>
              <a:avLst/>
              <a:gdLst/>
              <a:ahLst/>
              <a:cxnLst/>
              <a:rect l="l" t="t" r="r" b="b"/>
              <a:pathLst>
                <a:path w="5546" h="5547" extrusionOk="0">
                  <a:moveTo>
                    <a:pt x="2773" y="0"/>
                  </a:moveTo>
                  <a:cubicBezTo>
                    <a:pt x="1241" y="0"/>
                    <a:pt x="1" y="1242"/>
                    <a:pt x="1" y="2774"/>
                  </a:cubicBezTo>
                  <a:cubicBezTo>
                    <a:pt x="1" y="4305"/>
                    <a:pt x="1241" y="5547"/>
                    <a:pt x="2773" y="5547"/>
                  </a:cubicBezTo>
                  <a:cubicBezTo>
                    <a:pt x="4305" y="5547"/>
                    <a:pt x="5546" y="4305"/>
                    <a:pt x="5546" y="2774"/>
                  </a:cubicBezTo>
                  <a:cubicBezTo>
                    <a:pt x="5546" y="1242"/>
                    <a:pt x="4305" y="0"/>
                    <a:pt x="27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 name="Google Shape;487;p13"/>
            <p:cNvGrpSpPr/>
            <p:nvPr/>
          </p:nvGrpSpPr>
          <p:grpSpPr>
            <a:xfrm flipH="1">
              <a:off x="711975" y="536876"/>
              <a:ext cx="7744566" cy="4053290"/>
              <a:chOff x="269075" y="1162963"/>
              <a:chExt cx="4946076" cy="2568137"/>
            </a:xfrm>
          </p:grpSpPr>
          <p:sp>
            <p:nvSpPr>
              <p:cNvPr id="488" name="Google Shape;488;p13"/>
              <p:cNvSpPr/>
              <p:nvPr/>
            </p:nvSpPr>
            <p:spPr>
              <a:xfrm>
                <a:off x="269075" y="1162963"/>
                <a:ext cx="4946076" cy="2568137"/>
              </a:xfrm>
              <a:custGeom>
                <a:avLst/>
                <a:gdLst/>
                <a:ahLst/>
                <a:cxnLst/>
                <a:rect l="l" t="t" r="r" b="b"/>
                <a:pathLst>
                  <a:path w="110911" h="57588" extrusionOk="0">
                    <a:moveTo>
                      <a:pt x="1" y="0"/>
                    </a:moveTo>
                    <a:lnTo>
                      <a:pt x="1" y="57588"/>
                    </a:lnTo>
                    <a:lnTo>
                      <a:pt x="110910" y="57588"/>
                    </a:lnTo>
                    <a:lnTo>
                      <a:pt x="110910" y="0"/>
                    </a:lnTo>
                    <a:lnTo>
                      <a:pt x="101481" y="0"/>
                    </a:lnTo>
                    <a:lnTo>
                      <a:pt x="101481" y="3966"/>
                    </a:lnTo>
                    <a:cubicBezTo>
                      <a:pt x="102278" y="4404"/>
                      <a:pt x="102820" y="5251"/>
                      <a:pt x="102820" y="6225"/>
                    </a:cubicBezTo>
                    <a:cubicBezTo>
                      <a:pt x="102820" y="7646"/>
                      <a:pt x="101667" y="8798"/>
                      <a:pt x="100246" y="8798"/>
                    </a:cubicBezTo>
                    <a:cubicBezTo>
                      <a:pt x="98825" y="8798"/>
                      <a:pt x="97673" y="7646"/>
                      <a:pt x="97673" y="6225"/>
                    </a:cubicBezTo>
                    <a:cubicBezTo>
                      <a:pt x="97673" y="5251"/>
                      <a:pt x="98214" y="4404"/>
                      <a:pt x="99011" y="3966"/>
                    </a:cubicBezTo>
                    <a:lnTo>
                      <a:pt x="99011" y="0"/>
                    </a:lnTo>
                    <a:lnTo>
                      <a:pt x="88685" y="0"/>
                    </a:lnTo>
                    <a:lnTo>
                      <a:pt x="88685" y="3966"/>
                    </a:lnTo>
                    <a:cubicBezTo>
                      <a:pt x="89483" y="4404"/>
                      <a:pt x="90023" y="5251"/>
                      <a:pt x="90023" y="6225"/>
                    </a:cubicBezTo>
                    <a:cubicBezTo>
                      <a:pt x="90023" y="7646"/>
                      <a:pt x="88870" y="8798"/>
                      <a:pt x="87449" y="8798"/>
                    </a:cubicBezTo>
                    <a:cubicBezTo>
                      <a:pt x="86028" y="8798"/>
                      <a:pt x="84875" y="7647"/>
                      <a:pt x="84875" y="6225"/>
                    </a:cubicBezTo>
                    <a:cubicBezTo>
                      <a:pt x="84875" y="5251"/>
                      <a:pt x="85417" y="4404"/>
                      <a:pt x="86214" y="3966"/>
                    </a:cubicBezTo>
                    <a:lnTo>
                      <a:pt x="86214" y="0"/>
                    </a:lnTo>
                    <a:lnTo>
                      <a:pt x="75888" y="0"/>
                    </a:lnTo>
                    <a:lnTo>
                      <a:pt x="75888" y="3966"/>
                    </a:lnTo>
                    <a:cubicBezTo>
                      <a:pt x="76686" y="4404"/>
                      <a:pt x="77226" y="5251"/>
                      <a:pt x="77226" y="6225"/>
                    </a:cubicBezTo>
                    <a:cubicBezTo>
                      <a:pt x="77226" y="7646"/>
                      <a:pt x="76073" y="8798"/>
                      <a:pt x="74652" y="8798"/>
                    </a:cubicBezTo>
                    <a:cubicBezTo>
                      <a:pt x="73231" y="8798"/>
                      <a:pt x="72078" y="7647"/>
                      <a:pt x="72078" y="6225"/>
                    </a:cubicBezTo>
                    <a:cubicBezTo>
                      <a:pt x="72078" y="5251"/>
                      <a:pt x="72620" y="4404"/>
                      <a:pt x="73417" y="3966"/>
                    </a:cubicBezTo>
                    <a:lnTo>
                      <a:pt x="73417" y="0"/>
                    </a:lnTo>
                    <a:lnTo>
                      <a:pt x="63091" y="0"/>
                    </a:lnTo>
                    <a:lnTo>
                      <a:pt x="63091" y="3966"/>
                    </a:lnTo>
                    <a:cubicBezTo>
                      <a:pt x="63888" y="4404"/>
                      <a:pt x="64428" y="5251"/>
                      <a:pt x="64428" y="6225"/>
                    </a:cubicBezTo>
                    <a:cubicBezTo>
                      <a:pt x="64428" y="7646"/>
                      <a:pt x="63276" y="8798"/>
                      <a:pt x="61855" y="8798"/>
                    </a:cubicBezTo>
                    <a:cubicBezTo>
                      <a:pt x="60434" y="8798"/>
                      <a:pt x="59281" y="7647"/>
                      <a:pt x="59281" y="6225"/>
                    </a:cubicBezTo>
                    <a:cubicBezTo>
                      <a:pt x="59281" y="5251"/>
                      <a:pt x="59823" y="4404"/>
                      <a:pt x="60620" y="3966"/>
                    </a:cubicBezTo>
                    <a:lnTo>
                      <a:pt x="60620" y="0"/>
                    </a:lnTo>
                    <a:lnTo>
                      <a:pt x="50293" y="0"/>
                    </a:lnTo>
                    <a:lnTo>
                      <a:pt x="50293" y="3966"/>
                    </a:lnTo>
                    <a:cubicBezTo>
                      <a:pt x="51090" y="4404"/>
                      <a:pt x="51631" y="5251"/>
                      <a:pt x="51631" y="6225"/>
                    </a:cubicBezTo>
                    <a:cubicBezTo>
                      <a:pt x="51631" y="7646"/>
                      <a:pt x="50479" y="8798"/>
                      <a:pt x="49058" y="8798"/>
                    </a:cubicBezTo>
                    <a:cubicBezTo>
                      <a:pt x="47637" y="8798"/>
                      <a:pt x="46484" y="7646"/>
                      <a:pt x="46484" y="6225"/>
                    </a:cubicBezTo>
                    <a:cubicBezTo>
                      <a:pt x="46484" y="5251"/>
                      <a:pt x="47026" y="4404"/>
                      <a:pt x="47821" y="3966"/>
                    </a:cubicBezTo>
                    <a:lnTo>
                      <a:pt x="47821" y="0"/>
                    </a:lnTo>
                    <a:lnTo>
                      <a:pt x="37496" y="0"/>
                    </a:lnTo>
                    <a:lnTo>
                      <a:pt x="37496" y="3966"/>
                    </a:lnTo>
                    <a:cubicBezTo>
                      <a:pt x="38293" y="4404"/>
                      <a:pt x="38834" y="5251"/>
                      <a:pt x="38834" y="6225"/>
                    </a:cubicBezTo>
                    <a:cubicBezTo>
                      <a:pt x="38834" y="7646"/>
                      <a:pt x="37682" y="8798"/>
                      <a:pt x="36261" y="8798"/>
                    </a:cubicBezTo>
                    <a:cubicBezTo>
                      <a:pt x="34840" y="8798"/>
                      <a:pt x="33687" y="7646"/>
                      <a:pt x="33687" y="6225"/>
                    </a:cubicBezTo>
                    <a:cubicBezTo>
                      <a:pt x="33687" y="5251"/>
                      <a:pt x="34228" y="4404"/>
                      <a:pt x="35024" y="3966"/>
                    </a:cubicBezTo>
                    <a:lnTo>
                      <a:pt x="35024" y="0"/>
                    </a:lnTo>
                    <a:lnTo>
                      <a:pt x="24698" y="0"/>
                    </a:lnTo>
                    <a:lnTo>
                      <a:pt x="24698" y="3966"/>
                    </a:lnTo>
                    <a:cubicBezTo>
                      <a:pt x="25496" y="4404"/>
                      <a:pt x="26037" y="5251"/>
                      <a:pt x="26037" y="6225"/>
                    </a:cubicBezTo>
                    <a:cubicBezTo>
                      <a:pt x="26037" y="7646"/>
                      <a:pt x="24885" y="8798"/>
                      <a:pt x="23464" y="8798"/>
                    </a:cubicBezTo>
                    <a:cubicBezTo>
                      <a:pt x="22042" y="8798"/>
                      <a:pt x="20890" y="7646"/>
                      <a:pt x="20890" y="6225"/>
                    </a:cubicBezTo>
                    <a:cubicBezTo>
                      <a:pt x="20890" y="5251"/>
                      <a:pt x="21431" y="4404"/>
                      <a:pt x="22229" y="3966"/>
                    </a:cubicBezTo>
                    <a:lnTo>
                      <a:pt x="22229" y="0"/>
                    </a:lnTo>
                    <a:lnTo>
                      <a:pt x="11901" y="0"/>
                    </a:lnTo>
                    <a:lnTo>
                      <a:pt x="11901" y="3966"/>
                    </a:lnTo>
                    <a:cubicBezTo>
                      <a:pt x="12699" y="4404"/>
                      <a:pt x="13240" y="5251"/>
                      <a:pt x="13240" y="6225"/>
                    </a:cubicBezTo>
                    <a:cubicBezTo>
                      <a:pt x="13240" y="7646"/>
                      <a:pt x="12088" y="8798"/>
                      <a:pt x="10666" y="8798"/>
                    </a:cubicBezTo>
                    <a:cubicBezTo>
                      <a:pt x="9245" y="8798"/>
                      <a:pt x="8093" y="7646"/>
                      <a:pt x="8093" y="6225"/>
                    </a:cubicBezTo>
                    <a:cubicBezTo>
                      <a:pt x="8093" y="5251"/>
                      <a:pt x="8634" y="4404"/>
                      <a:pt x="9430" y="3966"/>
                    </a:cubicBezTo>
                    <a:lnTo>
                      <a:pt x="94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3"/>
              <p:cNvSpPr/>
              <p:nvPr/>
            </p:nvSpPr>
            <p:spPr>
              <a:xfrm>
                <a:off x="355231" y="1162963"/>
                <a:ext cx="20558" cy="2568137"/>
              </a:xfrm>
              <a:custGeom>
                <a:avLst/>
                <a:gdLst/>
                <a:ahLst/>
                <a:cxnLst/>
                <a:rect l="l" t="t" r="r" b="b"/>
                <a:pathLst>
                  <a:path w="461" h="57588" extrusionOk="0">
                    <a:moveTo>
                      <a:pt x="0" y="0"/>
                    </a:moveTo>
                    <a:lnTo>
                      <a:pt x="0"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3"/>
              <p:cNvSpPr/>
              <p:nvPr/>
            </p:nvSpPr>
            <p:spPr>
              <a:xfrm>
                <a:off x="560811" y="1162963"/>
                <a:ext cx="20514" cy="2568137"/>
              </a:xfrm>
              <a:custGeom>
                <a:avLst/>
                <a:gdLst/>
                <a:ahLst/>
                <a:cxnLst/>
                <a:rect l="l" t="t" r="r" b="b"/>
                <a:pathLst>
                  <a:path w="460" h="57588" extrusionOk="0">
                    <a:moveTo>
                      <a:pt x="0" y="0"/>
                    </a:moveTo>
                    <a:lnTo>
                      <a:pt x="0" y="57588"/>
                    </a:lnTo>
                    <a:lnTo>
                      <a:pt x="459" y="57588"/>
                    </a:lnTo>
                    <a:lnTo>
                      <a:pt x="459" y="31294"/>
                    </a:lnTo>
                    <a:lnTo>
                      <a:pt x="459" y="27145"/>
                    </a:lnTo>
                    <a:lnTo>
                      <a:pt x="4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3"/>
              <p:cNvSpPr/>
              <p:nvPr/>
            </p:nvSpPr>
            <p:spPr>
              <a:xfrm>
                <a:off x="766258" y="1547321"/>
                <a:ext cx="20647" cy="2183773"/>
              </a:xfrm>
              <a:custGeom>
                <a:avLst/>
                <a:gdLst/>
                <a:ahLst/>
                <a:cxnLst/>
                <a:rect l="l" t="t" r="r" b="b"/>
                <a:pathLst>
                  <a:path w="463" h="48969" extrusionOk="0">
                    <a:moveTo>
                      <a:pt x="462" y="0"/>
                    </a:moveTo>
                    <a:cubicBezTo>
                      <a:pt x="379" y="34"/>
                      <a:pt x="292" y="64"/>
                      <a:pt x="201" y="87"/>
                    </a:cubicBezTo>
                    <a:lnTo>
                      <a:pt x="1" y="87"/>
                    </a:lnTo>
                    <a:lnTo>
                      <a:pt x="1" y="18526"/>
                    </a:lnTo>
                    <a:lnTo>
                      <a:pt x="1" y="22675"/>
                    </a:lnTo>
                    <a:lnTo>
                      <a:pt x="1" y="48969"/>
                    </a:lnTo>
                    <a:lnTo>
                      <a:pt x="462" y="48969"/>
                    </a:lnTo>
                    <a:lnTo>
                      <a:pt x="462" y="22675"/>
                    </a:lnTo>
                    <a:lnTo>
                      <a:pt x="462" y="18526"/>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3"/>
              <p:cNvSpPr/>
              <p:nvPr/>
            </p:nvSpPr>
            <p:spPr>
              <a:xfrm>
                <a:off x="971927" y="1162963"/>
                <a:ext cx="20558" cy="2568137"/>
              </a:xfrm>
              <a:custGeom>
                <a:avLst/>
                <a:gdLst/>
                <a:ahLst/>
                <a:cxnLst/>
                <a:rect l="l" t="t" r="r" b="b"/>
                <a:pathLst>
                  <a:path w="461" h="57588" extrusionOk="0">
                    <a:moveTo>
                      <a:pt x="0" y="0"/>
                    </a:moveTo>
                    <a:lnTo>
                      <a:pt x="0" y="27145"/>
                    </a:lnTo>
                    <a:lnTo>
                      <a:pt x="0" y="31294"/>
                    </a:lnTo>
                    <a:lnTo>
                      <a:pt x="0"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3"/>
              <p:cNvSpPr/>
              <p:nvPr/>
            </p:nvSpPr>
            <p:spPr>
              <a:xfrm>
                <a:off x="1177507" y="1162963"/>
                <a:ext cx="20558" cy="2568137"/>
              </a:xfrm>
              <a:custGeom>
                <a:avLst/>
                <a:gdLst/>
                <a:ahLst/>
                <a:cxnLst/>
                <a:rect l="l" t="t" r="r" b="b"/>
                <a:pathLst>
                  <a:path w="461" h="57588" extrusionOk="0">
                    <a:moveTo>
                      <a:pt x="0" y="0"/>
                    </a:moveTo>
                    <a:lnTo>
                      <a:pt x="0"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3"/>
              <p:cNvSpPr/>
              <p:nvPr/>
            </p:nvSpPr>
            <p:spPr>
              <a:xfrm>
                <a:off x="1383087" y="1163007"/>
                <a:ext cx="20514" cy="204245"/>
              </a:xfrm>
              <a:custGeom>
                <a:avLst/>
                <a:gdLst/>
                <a:ahLst/>
                <a:cxnLst/>
                <a:rect l="l" t="t" r="r" b="b"/>
                <a:pathLst>
                  <a:path w="460" h="4580" extrusionOk="0">
                    <a:moveTo>
                      <a:pt x="0" y="1"/>
                    </a:moveTo>
                    <a:lnTo>
                      <a:pt x="0" y="4147"/>
                    </a:lnTo>
                    <a:cubicBezTo>
                      <a:pt x="171" y="4271"/>
                      <a:pt x="324" y="4417"/>
                      <a:pt x="459" y="4579"/>
                    </a:cubicBezTo>
                    <a:lnTo>
                      <a:pt x="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3"/>
              <p:cNvSpPr/>
              <p:nvPr/>
            </p:nvSpPr>
            <p:spPr>
              <a:xfrm>
                <a:off x="1383087" y="1513965"/>
                <a:ext cx="20514" cy="2217130"/>
              </a:xfrm>
              <a:custGeom>
                <a:avLst/>
                <a:gdLst/>
                <a:ahLst/>
                <a:cxnLst/>
                <a:rect l="l" t="t" r="r" b="b"/>
                <a:pathLst>
                  <a:path w="460" h="49717" extrusionOk="0">
                    <a:moveTo>
                      <a:pt x="459" y="1"/>
                    </a:moveTo>
                    <a:cubicBezTo>
                      <a:pt x="346" y="138"/>
                      <a:pt x="218" y="264"/>
                      <a:pt x="76" y="373"/>
                    </a:cubicBezTo>
                    <a:lnTo>
                      <a:pt x="0" y="373"/>
                    </a:lnTo>
                    <a:lnTo>
                      <a:pt x="0" y="19274"/>
                    </a:lnTo>
                    <a:lnTo>
                      <a:pt x="0" y="23423"/>
                    </a:lnTo>
                    <a:lnTo>
                      <a:pt x="0" y="49717"/>
                    </a:lnTo>
                    <a:lnTo>
                      <a:pt x="459" y="49717"/>
                    </a:lnTo>
                    <a:lnTo>
                      <a:pt x="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3"/>
              <p:cNvSpPr/>
              <p:nvPr/>
            </p:nvSpPr>
            <p:spPr>
              <a:xfrm>
                <a:off x="1588578" y="1162963"/>
                <a:ext cx="20647" cy="2568137"/>
              </a:xfrm>
              <a:custGeom>
                <a:avLst/>
                <a:gdLst/>
                <a:ahLst/>
                <a:cxnLst/>
                <a:rect l="l" t="t" r="r" b="b"/>
                <a:pathLst>
                  <a:path w="463" h="57588" extrusionOk="0">
                    <a:moveTo>
                      <a:pt x="1" y="0"/>
                    </a:moveTo>
                    <a:lnTo>
                      <a:pt x="1" y="57588"/>
                    </a:lnTo>
                    <a:lnTo>
                      <a:pt x="463" y="57588"/>
                    </a:lnTo>
                    <a:lnTo>
                      <a:pt x="463"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3"/>
              <p:cNvSpPr/>
              <p:nvPr/>
            </p:nvSpPr>
            <p:spPr>
              <a:xfrm>
                <a:off x="1794247" y="1162963"/>
                <a:ext cx="20558" cy="208794"/>
              </a:xfrm>
              <a:custGeom>
                <a:avLst/>
                <a:gdLst/>
                <a:ahLst/>
                <a:cxnLst/>
                <a:rect l="l" t="t" r="r" b="b"/>
                <a:pathLst>
                  <a:path w="461" h="4682" extrusionOk="0">
                    <a:moveTo>
                      <a:pt x="0" y="0"/>
                    </a:moveTo>
                    <a:lnTo>
                      <a:pt x="0" y="4681"/>
                    </a:lnTo>
                    <a:cubicBezTo>
                      <a:pt x="133" y="4505"/>
                      <a:pt x="287" y="4344"/>
                      <a:pt x="461" y="4208"/>
                    </a:cubicBez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3"/>
              <p:cNvSpPr/>
              <p:nvPr/>
            </p:nvSpPr>
            <p:spPr>
              <a:xfrm>
                <a:off x="1794202" y="1509461"/>
                <a:ext cx="20603" cy="2221634"/>
              </a:xfrm>
              <a:custGeom>
                <a:avLst/>
                <a:gdLst/>
                <a:ahLst/>
                <a:cxnLst/>
                <a:rect l="l" t="t" r="r" b="b"/>
                <a:pathLst>
                  <a:path w="462" h="49818" extrusionOk="0">
                    <a:moveTo>
                      <a:pt x="0" y="1"/>
                    </a:moveTo>
                    <a:lnTo>
                      <a:pt x="0" y="19375"/>
                    </a:lnTo>
                    <a:lnTo>
                      <a:pt x="0" y="23524"/>
                    </a:lnTo>
                    <a:lnTo>
                      <a:pt x="0" y="49818"/>
                    </a:lnTo>
                    <a:lnTo>
                      <a:pt x="462" y="49818"/>
                    </a:lnTo>
                    <a:lnTo>
                      <a:pt x="462" y="23524"/>
                    </a:lnTo>
                    <a:lnTo>
                      <a:pt x="460" y="19375"/>
                    </a:lnTo>
                    <a:lnTo>
                      <a:pt x="460" y="473"/>
                    </a:lnTo>
                    <a:cubicBezTo>
                      <a:pt x="288" y="336"/>
                      <a:pt x="134" y="17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3"/>
              <p:cNvSpPr/>
              <p:nvPr/>
            </p:nvSpPr>
            <p:spPr>
              <a:xfrm>
                <a:off x="1999782" y="1162963"/>
                <a:ext cx="20603" cy="2568137"/>
              </a:xfrm>
              <a:custGeom>
                <a:avLst/>
                <a:gdLst/>
                <a:ahLst/>
                <a:cxnLst/>
                <a:rect l="l" t="t" r="r" b="b"/>
                <a:pathLst>
                  <a:path w="462" h="57588" extrusionOk="0">
                    <a:moveTo>
                      <a:pt x="0" y="0"/>
                    </a:moveTo>
                    <a:lnTo>
                      <a:pt x="0" y="57588"/>
                    </a:lnTo>
                    <a:lnTo>
                      <a:pt x="462" y="57588"/>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3"/>
              <p:cNvSpPr/>
              <p:nvPr/>
            </p:nvSpPr>
            <p:spPr>
              <a:xfrm>
                <a:off x="2205362" y="1162963"/>
                <a:ext cx="20647" cy="2568137"/>
              </a:xfrm>
              <a:custGeom>
                <a:avLst/>
                <a:gdLst/>
                <a:ahLst/>
                <a:cxnLst/>
                <a:rect l="l" t="t" r="r" b="b"/>
                <a:pathLst>
                  <a:path w="463" h="57588" extrusionOk="0">
                    <a:moveTo>
                      <a:pt x="0" y="0"/>
                    </a:moveTo>
                    <a:lnTo>
                      <a:pt x="0" y="57588"/>
                    </a:lnTo>
                    <a:lnTo>
                      <a:pt x="462" y="57588"/>
                    </a:lnTo>
                    <a:lnTo>
                      <a:pt x="462" y="31294"/>
                    </a:lnTo>
                    <a:lnTo>
                      <a:pt x="462" y="27145"/>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3"/>
              <p:cNvSpPr/>
              <p:nvPr/>
            </p:nvSpPr>
            <p:spPr>
              <a:xfrm>
                <a:off x="2410853" y="1545805"/>
                <a:ext cx="20647" cy="2185289"/>
              </a:xfrm>
              <a:custGeom>
                <a:avLst/>
                <a:gdLst/>
                <a:ahLst/>
                <a:cxnLst/>
                <a:rect l="l" t="t" r="r" b="b"/>
                <a:pathLst>
                  <a:path w="463" h="49003" extrusionOk="0">
                    <a:moveTo>
                      <a:pt x="1" y="0"/>
                    </a:moveTo>
                    <a:lnTo>
                      <a:pt x="1" y="49003"/>
                    </a:lnTo>
                    <a:lnTo>
                      <a:pt x="463" y="49003"/>
                    </a:lnTo>
                    <a:lnTo>
                      <a:pt x="463" y="22709"/>
                    </a:lnTo>
                    <a:lnTo>
                      <a:pt x="461" y="18560"/>
                    </a:lnTo>
                    <a:lnTo>
                      <a:pt x="461" y="121"/>
                    </a:lnTo>
                    <a:lnTo>
                      <a:pt x="342" y="121"/>
                    </a:lnTo>
                    <a:cubicBezTo>
                      <a:pt x="225" y="90"/>
                      <a:pt x="11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3"/>
              <p:cNvSpPr/>
              <p:nvPr/>
            </p:nvSpPr>
            <p:spPr>
              <a:xfrm>
                <a:off x="2616433" y="1162963"/>
                <a:ext cx="20647" cy="2568137"/>
              </a:xfrm>
              <a:custGeom>
                <a:avLst/>
                <a:gdLst/>
                <a:ahLst/>
                <a:cxnLst/>
                <a:rect l="l" t="t" r="r" b="b"/>
                <a:pathLst>
                  <a:path w="463" h="57588" extrusionOk="0">
                    <a:moveTo>
                      <a:pt x="2" y="0"/>
                    </a:moveTo>
                    <a:lnTo>
                      <a:pt x="2" y="27145"/>
                    </a:lnTo>
                    <a:lnTo>
                      <a:pt x="1" y="31294"/>
                    </a:lnTo>
                    <a:lnTo>
                      <a:pt x="1" y="57588"/>
                    </a:lnTo>
                    <a:lnTo>
                      <a:pt x="463" y="57588"/>
                    </a:lnTo>
                    <a:lnTo>
                      <a:pt x="4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3"/>
              <p:cNvSpPr/>
              <p:nvPr/>
            </p:nvSpPr>
            <p:spPr>
              <a:xfrm>
                <a:off x="2822102" y="1162963"/>
                <a:ext cx="20558" cy="2568137"/>
              </a:xfrm>
              <a:custGeom>
                <a:avLst/>
                <a:gdLst/>
                <a:ahLst/>
                <a:cxnLst/>
                <a:rect l="l" t="t" r="r" b="b"/>
                <a:pathLst>
                  <a:path w="461" h="57588" extrusionOk="0">
                    <a:moveTo>
                      <a:pt x="0" y="0"/>
                    </a:moveTo>
                    <a:lnTo>
                      <a:pt x="0" y="27145"/>
                    </a:lnTo>
                    <a:lnTo>
                      <a:pt x="0" y="31294"/>
                    </a:lnTo>
                    <a:lnTo>
                      <a:pt x="0"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3"/>
              <p:cNvSpPr/>
              <p:nvPr/>
            </p:nvSpPr>
            <p:spPr>
              <a:xfrm>
                <a:off x="3027682" y="1553386"/>
                <a:ext cx="20558" cy="2177708"/>
              </a:xfrm>
              <a:custGeom>
                <a:avLst/>
                <a:gdLst/>
                <a:ahLst/>
                <a:cxnLst/>
                <a:rect l="l" t="t" r="r" b="b"/>
                <a:pathLst>
                  <a:path w="461" h="48833" extrusionOk="0">
                    <a:moveTo>
                      <a:pt x="461" y="1"/>
                    </a:moveTo>
                    <a:cubicBezTo>
                      <a:pt x="312" y="29"/>
                      <a:pt x="158" y="43"/>
                      <a:pt x="1" y="43"/>
                    </a:cubicBezTo>
                    <a:lnTo>
                      <a:pt x="1" y="48833"/>
                    </a:lnTo>
                    <a:lnTo>
                      <a:pt x="461" y="48833"/>
                    </a:lnTo>
                    <a:lnTo>
                      <a:pt x="461" y="22539"/>
                    </a:lnTo>
                    <a:lnTo>
                      <a:pt x="461" y="18390"/>
                    </a:lnTo>
                    <a:lnTo>
                      <a:pt x="4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3"/>
              <p:cNvSpPr/>
              <p:nvPr/>
            </p:nvSpPr>
            <p:spPr>
              <a:xfrm>
                <a:off x="3233218" y="1162963"/>
                <a:ext cx="20558" cy="2568137"/>
              </a:xfrm>
              <a:custGeom>
                <a:avLst/>
                <a:gdLst/>
                <a:ahLst/>
                <a:cxnLst/>
                <a:rect l="l" t="t" r="r" b="b"/>
                <a:pathLst>
                  <a:path w="461" h="57588" extrusionOk="0">
                    <a:moveTo>
                      <a:pt x="0" y="0"/>
                    </a:moveTo>
                    <a:lnTo>
                      <a:pt x="0" y="57588"/>
                    </a:lnTo>
                    <a:lnTo>
                      <a:pt x="461" y="57588"/>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3"/>
              <p:cNvSpPr/>
              <p:nvPr/>
            </p:nvSpPr>
            <p:spPr>
              <a:xfrm>
                <a:off x="3438798" y="1162963"/>
                <a:ext cx="20647" cy="2568137"/>
              </a:xfrm>
              <a:custGeom>
                <a:avLst/>
                <a:gdLst/>
                <a:ahLst/>
                <a:cxnLst/>
                <a:rect l="l" t="t" r="r" b="b"/>
                <a:pathLst>
                  <a:path w="463" h="57588" extrusionOk="0">
                    <a:moveTo>
                      <a:pt x="0" y="0"/>
                    </a:moveTo>
                    <a:lnTo>
                      <a:pt x="0" y="27145"/>
                    </a:lnTo>
                    <a:lnTo>
                      <a:pt x="0" y="31294"/>
                    </a:lnTo>
                    <a:lnTo>
                      <a:pt x="0" y="57588"/>
                    </a:lnTo>
                    <a:lnTo>
                      <a:pt x="462" y="57588"/>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3"/>
              <p:cNvSpPr/>
              <p:nvPr/>
            </p:nvSpPr>
            <p:spPr>
              <a:xfrm>
                <a:off x="3653163" y="1162963"/>
                <a:ext cx="11773" cy="184400"/>
              </a:xfrm>
              <a:custGeom>
                <a:avLst/>
                <a:gdLst/>
                <a:ahLst/>
                <a:cxnLst/>
                <a:rect l="l" t="t" r="r" b="b"/>
                <a:pathLst>
                  <a:path w="264" h="4135" extrusionOk="0">
                    <a:moveTo>
                      <a:pt x="1" y="0"/>
                    </a:moveTo>
                    <a:lnTo>
                      <a:pt x="1" y="3966"/>
                    </a:lnTo>
                    <a:cubicBezTo>
                      <a:pt x="73" y="4008"/>
                      <a:pt x="144" y="4050"/>
                      <a:pt x="211" y="4097"/>
                    </a:cubicBezTo>
                    <a:cubicBezTo>
                      <a:pt x="230" y="4109"/>
                      <a:pt x="247" y="4121"/>
                      <a:pt x="264" y="4134"/>
                    </a:cubicBezTo>
                    <a:lnTo>
                      <a:pt x="2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3"/>
              <p:cNvSpPr/>
              <p:nvPr/>
            </p:nvSpPr>
            <p:spPr>
              <a:xfrm>
                <a:off x="3644378" y="1533943"/>
                <a:ext cx="20647" cy="2197151"/>
              </a:xfrm>
              <a:custGeom>
                <a:avLst/>
                <a:gdLst/>
                <a:ahLst/>
                <a:cxnLst/>
                <a:rect l="l" t="t" r="r" b="b"/>
                <a:pathLst>
                  <a:path w="463" h="49269" extrusionOk="0">
                    <a:moveTo>
                      <a:pt x="462" y="0"/>
                    </a:moveTo>
                    <a:cubicBezTo>
                      <a:pt x="319" y="103"/>
                      <a:pt x="164" y="191"/>
                      <a:pt x="0" y="263"/>
                    </a:cubicBezTo>
                    <a:lnTo>
                      <a:pt x="0" y="49269"/>
                    </a:lnTo>
                    <a:lnTo>
                      <a:pt x="462" y="49269"/>
                    </a:lnTo>
                    <a:lnTo>
                      <a:pt x="462" y="22975"/>
                    </a:lnTo>
                    <a:lnTo>
                      <a:pt x="462" y="18829"/>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3"/>
              <p:cNvSpPr/>
              <p:nvPr/>
            </p:nvSpPr>
            <p:spPr>
              <a:xfrm>
                <a:off x="3849958" y="1162963"/>
                <a:ext cx="20647" cy="2568137"/>
              </a:xfrm>
              <a:custGeom>
                <a:avLst/>
                <a:gdLst/>
                <a:ahLst/>
                <a:cxnLst/>
                <a:rect l="l" t="t" r="r" b="b"/>
                <a:pathLst>
                  <a:path w="463" h="57588" extrusionOk="0">
                    <a:moveTo>
                      <a:pt x="0" y="0"/>
                    </a:moveTo>
                    <a:lnTo>
                      <a:pt x="0" y="57588"/>
                    </a:lnTo>
                    <a:lnTo>
                      <a:pt x="462" y="57588"/>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3"/>
              <p:cNvSpPr/>
              <p:nvPr/>
            </p:nvSpPr>
            <p:spPr>
              <a:xfrm>
                <a:off x="4055493" y="1162963"/>
                <a:ext cx="20603" cy="258963"/>
              </a:xfrm>
              <a:custGeom>
                <a:avLst/>
                <a:gdLst/>
                <a:ahLst/>
                <a:cxnLst/>
                <a:rect l="l" t="t" r="r" b="b"/>
                <a:pathLst>
                  <a:path w="462" h="5807" extrusionOk="0">
                    <a:moveTo>
                      <a:pt x="0" y="0"/>
                    </a:moveTo>
                    <a:lnTo>
                      <a:pt x="0" y="5807"/>
                    </a:lnTo>
                    <a:cubicBezTo>
                      <a:pt x="68" y="5400"/>
                      <a:pt x="230" y="5025"/>
                      <a:pt x="462" y="4708"/>
                    </a:cubicBez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3"/>
              <p:cNvSpPr/>
              <p:nvPr/>
            </p:nvSpPr>
            <p:spPr>
              <a:xfrm>
                <a:off x="4055493" y="1459292"/>
                <a:ext cx="20603" cy="2271803"/>
              </a:xfrm>
              <a:custGeom>
                <a:avLst/>
                <a:gdLst/>
                <a:ahLst/>
                <a:cxnLst/>
                <a:rect l="l" t="t" r="r" b="b"/>
                <a:pathLst>
                  <a:path w="462" h="50943" extrusionOk="0">
                    <a:moveTo>
                      <a:pt x="0" y="0"/>
                    </a:moveTo>
                    <a:lnTo>
                      <a:pt x="0" y="50943"/>
                    </a:lnTo>
                    <a:lnTo>
                      <a:pt x="462" y="50943"/>
                    </a:lnTo>
                    <a:lnTo>
                      <a:pt x="462" y="24649"/>
                    </a:lnTo>
                    <a:lnTo>
                      <a:pt x="462" y="20503"/>
                    </a:lnTo>
                    <a:lnTo>
                      <a:pt x="462" y="1100"/>
                    </a:lnTo>
                    <a:cubicBezTo>
                      <a:pt x="229" y="780"/>
                      <a:pt x="67" y="40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a:off x="4261207" y="1162963"/>
                <a:ext cx="20514" cy="256778"/>
              </a:xfrm>
              <a:custGeom>
                <a:avLst/>
                <a:gdLst/>
                <a:ahLst/>
                <a:cxnLst/>
                <a:rect l="l" t="t" r="r" b="b"/>
                <a:pathLst>
                  <a:path w="460" h="5758" extrusionOk="0">
                    <a:moveTo>
                      <a:pt x="0" y="0"/>
                    </a:moveTo>
                    <a:lnTo>
                      <a:pt x="0" y="4697"/>
                    </a:lnTo>
                    <a:cubicBezTo>
                      <a:pt x="226" y="5004"/>
                      <a:pt x="387" y="5365"/>
                      <a:pt x="459" y="5757"/>
                    </a:cubicBezTo>
                    <a:lnTo>
                      <a:pt x="4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p:nvPr/>
            </p:nvSpPr>
            <p:spPr>
              <a:xfrm>
                <a:off x="4261207" y="1461433"/>
                <a:ext cx="20514" cy="2269663"/>
              </a:xfrm>
              <a:custGeom>
                <a:avLst/>
                <a:gdLst/>
                <a:ahLst/>
                <a:cxnLst/>
                <a:rect l="l" t="t" r="r" b="b"/>
                <a:pathLst>
                  <a:path w="460" h="50895" extrusionOk="0">
                    <a:moveTo>
                      <a:pt x="459" y="1"/>
                    </a:moveTo>
                    <a:cubicBezTo>
                      <a:pt x="387" y="393"/>
                      <a:pt x="227" y="754"/>
                      <a:pt x="0" y="1061"/>
                    </a:cubicBezTo>
                    <a:lnTo>
                      <a:pt x="0" y="50895"/>
                    </a:lnTo>
                    <a:lnTo>
                      <a:pt x="459" y="50895"/>
                    </a:lnTo>
                    <a:lnTo>
                      <a:pt x="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4466653" y="1162963"/>
                <a:ext cx="20647" cy="2568137"/>
              </a:xfrm>
              <a:custGeom>
                <a:avLst/>
                <a:gdLst/>
                <a:ahLst/>
                <a:cxnLst/>
                <a:rect l="l" t="t" r="r" b="b"/>
                <a:pathLst>
                  <a:path w="463" h="57588" extrusionOk="0">
                    <a:moveTo>
                      <a:pt x="0" y="0"/>
                    </a:moveTo>
                    <a:lnTo>
                      <a:pt x="0" y="57588"/>
                    </a:lnTo>
                    <a:lnTo>
                      <a:pt x="462" y="57588"/>
                    </a:lnTo>
                    <a:lnTo>
                      <a:pt x="462" y="31294"/>
                    </a:lnTo>
                    <a:lnTo>
                      <a:pt x="462" y="27145"/>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4672144" y="1162963"/>
                <a:ext cx="12219" cy="184490"/>
              </a:xfrm>
              <a:custGeom>
                <a:avLst/>
                <a:gdLst/>
                <a:ahLst/>
                <a:cxnLst/>
                <a:rect l="l" t="t" r="r" b="b"/>
                <a:pathLst>
                  <a:path w="274" h="4137" extrusionOk="0">
                    <a:moveTo>
                      <a:pt x="1" y="0"/>
                    </a:moveTo>
                    <a:lnTo>
                      <a:pt x="1" y="4137"/>
                    </a:lnTo>
                    <a:cubicBezTo>
                      <a:pt x="22" y="4123"/>
                      <a:pt x="41" y="4109"/>
                      <a:pt x="62" y="4094"/>
                    </a:cubicBezTo>
                    <a:cubicBezTo>
                      <a:pt x="132" y="4049"/>
                      <a:pt x="201" y="4006"/>
                      <a:pt x="274" y="3966"/>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3"/>
              <p:cNvSpPr/>
              <p:nvPr/>
            </p:nvSpPr>
            <p:spPr>
              <a:xfrm>
                <a:off x="4672233" y="1533631"/>
                <a:ext cx="20647" cy="2197463"/>
              </a:xfrm>
              <a:custGeom>
                <a:avLst/>
                <a:gdLst/>
                <a:ahLst/>
                <a:cxnLst/>
                <a:rect l="l" t="t" r="r" b="b"/>
                <a:pathLst>
                  <a:path w="463" h="49276" extrusionOk="0">
                    <a:moveTo>
                      <a:pt x="0" y="0"/>
                    </a:moveTo>
                    <a:lnTo>
                      <a:pt x="0" y="18833"/>
                    </a:lnTo>
                    <a:lnTo>
                      <a:pt x="0" y="22982"/>
                    </a:lnTo>
                    <a:lnTo>
                      <a:pt x="0" y="49276"/>
                    </a:lnTo>
                    <a:lnTo>
                      <a:pt x="462" y="49276"/>
                    </a:lnTo>
                    <a:lnTo>
                      <a:pt x="462" y="266"/>
                    </a:lnTo>
                    <a:cubicBezTo>
                      <a:pt x="299" y="193"/>
                      <a:pt x="144" y="10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3"/>
              <p:cNvSpPr/>
              <p:nvPr/>
            </p:nvSpPr>
            <p:spPr>
              <a:xfrm>
                <a:off x="4877858" y="1162963"/>
                <a:ext cx="20603" cy="2568137"/>
              </a:xfrm>
              <a:custGeom>
                <a:avLst/>
                <a:gdLst/>
                <a:ahLst/>
                <a:cxnLst/>
                <a:rect l="l" t="t" r="r" b="b"/>
                <a:pathLst>
                  <a:path w="462" h="57588" extrusionOk="0">
                    <a:moveTo>
                      <a:pt x="1" y="0"/>
                    </a:moveTo>
                    <a:lnTo>
                      <a:pt x="1" y="57588"/>
                    </a:lnTo>
                    <a:lnTo>
                      <a:pt x="461" y="57588"/>
                    </a:lnTo>
                    <a:lnTo>
                      <a:pt x="461" y="31294"/>
                    </a:lnTo>
                    <a:lnTo>
                      <a:pt x="461" y="27145"/>
                    </a:lnTo>
                    <a:lnTo>
                      <a:pt x="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3"/>
              <p:cNvSpPr/>
              <p:nvPr/>
            </p:nvSpPr>
            <p:spPr>
              <a:xfrm>
                <a:off x="5083438" y="1162963"/>
                <a:ext cx="20514" cy="2568137"/>
              </a:xfrm>
              <a:custGeom>
                <a:avLst/>
                <a:gdLst/>
                <a:ahLst/>
                <a:cxnLst/>
                <a:rect l="l" t="t" r="r" b="b"/>
                <a:pathLst>
                  <a:path w="460" h="57588" extrusionOk="0">
                    <a:moveTo>
                      <a:pt x="1" y="0"/>
                    </a:moveTo>
                    <a:lnTo>
                      <a:pt x="1" y="27145"/>
                    </a:lnTo>
                    <a:lnTo>
                      <a:pt x="1" y="31294"/>
                    </a:lnTo>
                    <a:lnTo>
                      <a:pt x="1" y="57588"/>
                    </a:lnTo>
                    <a:lnTo>
                      <a:pt x="460" y="57588"/>
                    </a:lnTo>
                    <a:lnTo>
                      <a:pt x="4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3"/>
              <p:cNvSpPr/>
              <p:nvPr/>
            </p:nvSpPr>
            <p:spPr>
              <a:xfrm>
                <a:off x="269075" y="1325197"/>
                <a:ext cx="420575" cy="20558"/>
              </a:xfrm>
              <a:custGeom>
                <a:avLst/>
                <a:gdLst/>
                <a:ahLst/>
                <a:cxnLst/>
                <a:rect l="l" t="t" r="r" b="b"/>
                <a:pathLst>
                  <a:path w="9431" h="461" extrusionOk="0">
                    <a:moveTo>
                      <a:pt x="1" y="0"/>
                    </a:moveTo>
                    <a:lnTo>
                      <a:pt x="1" y="461"/>
                    </a:lnTo>
                    <a:lnTo>
                      <a:pt x="9218" y="461"/>
                    </a:lnTo>
                    <a:cubicBezTo>
                      <a:pt x="9288" y="414"/>
                      <a:pt x="9358" y="370"/>
                      <a:pt x="9430" y="331"/>
                    </a:cubicBezTo>
                    <a:lnTo>
                      <a:pt x="94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3"/>
              <p:cNvSpPr/>
              <p:nvPr/>
            </p:nvSpPr>
            <p:spPr>
              <a:xfrm>
                <a:off x="799659" y="1325108"/>
                <a:ext cx="460666" cy="20647"/>
              </a:xfrm>
              <a:custGeom>
                <a:avLst/>
                <a:gdLst/>
                <a:ahLst/>
                <a:cxnLst/>
                <a:rect l="l" t="t" r="r" b="b"/>
                <a:pathLst>
                  <a:path w="10330" h="463" extrusionOk="0">
                    <a:moveTo>
                      <a:pt x="0" y="1"/>
                    </a:moveTo>
                    <a:lnTo>
                      <a:pt x="0" y="333"/>
                    </a:lnTo>
                    <a:cubicBezTo>
                      <a:pt x="74" y="373"/>
                      <a:pt x="145" y="416"/>
                      <a:pt x="212" y="463"/>
                    </a:cubicBezTo>
                    <a:lnTo>
                      <a:pt x="10117" y="463"/>
                    </a:lnTo>
                    <a:cubicBezTo>
                      <a:pt x="10187" y="416"/>
                      <a:pt x="10257" y="372"/>
                      <a:pt x="10329" y="333"/>
                    </a:cubicBezTo>
                    <a:lnTo>
                      <a:pt x="103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3"/>
              <p:cNvSpPr/>
              <p:nvPr/>
            </p:nvSpPr>
            <p:spPr>
              <a:xfrm>
                <a:off x="1370333" y="1325108"/>
                <a:ext cx="460666" cy="20647"/>
              </a:xfrm>
              <a:custGeom>
                <a:avLst/>
                <a:gdLst/>
                <a:ahLst/>
                <a:cxnLst/>
                <a:rect l="l" t="t" r="r" b="b"/>
                <a:pathLst>
                  <a:path w="10330" h="463" extrusionOk="0">
                    <a:moveTo>
                      <a:pt x="1" y="1"/>
                    </a:moveTo>
                    <a:lnTo>
                      <a:pt x="1" y="333"/>
                    </a:lnTo>
                    <a:cubicBezTo>
                      <a:pt x="75" y="373"/>
                      <a:pt x="146" y="416"/>
                      <a:pt x="212" y="463"/>
                    </a:cubicBezTo>
                    <a:lnTo>
                      <a:pt x="10118" y="463"/>
                    </a:lnTo>
                    <a:cubicBezTo>
                      <a:pt x="10186" y="416"/>
                      <a:pt x="10257" y="372"/>
                      <a:pt x="10329" y="333"/>
                    </a:cubicBezTo>
                    <a:lnTo>
                      <a:pt x="103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a:off x="1941007" y="1325108"/>
                <a:ext cx="460666" cy="20647"/>
              </a:xfrm>
              <a:custGeom>
                <a:avLst/>
                <a:gdLst/>
                <a:ahLst/>
                <a:cxnLst/>
                <a:rect l="l" t="t" r="r" b="b"/>
                <a:pathLst>
                  <a:path w="10330" h="463" extrusionOk="0">
                    <a:moveTo>
                      <a:pt x="1" y="1"/>
                    </a:moveTo>
                    <a:lnTo>
                      <a:pt x="1" y="333"/>
                    </a:lnTo>
                    <a:cubicBezTo>
                      <a:pt x="75" y="373"/>
                      <a:pt x="146" y="416"/>
                      <a:pt x="212" y="463"/>
                    </a:cubicBezTo>
                    <a:lnTo>
                      <a:pt x="10118" y="463"/>
                    </a:lnTo>
                    <a:cubicBezTo>
                      <a:pt x="10187" y="416"/>
                      <a:pt x="10257" y="372"/>
                      <a:pt x="10329" y="333"/>
                    </a:cubicBezTo>
                    <a:lnTo>
                      <a:pt x="103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3"/>
              <p:cNvSpPr/>
              <p:nvPr/>
            </p:nvSpPr>
            <p:spPr>
              <a:xfrm>
                <a:off x="2511815" y="1325108"/>
                <a:ext cx="460577" cy="20647"/>
              </a:xfrm>
              <a:custGeom>
                <a:avLst/>
                <a:gdLst/>
                <a:ahLst/>
                <a:cxnLst/>
                <a:rect l="l" t="t" r="r" b="b"/>
                <a:pathLst>
                  <a:path w="10328" h="463" extrusionOk="0">
                    <a:moveTo>
                      <a:pt x="1" y="1"/>
                    </a:moveTo>
                    <a:lnTo>
                      <a:pt x="1" y="333"/>
                    </a:lnTo>
                    <a:cubicBezTo>
                      <a:pt x="73" y="373"/>
                      <a:pt x="144" y="416"/>
                      <a:pt x="212" y="463"/>
                    </a:cubicBezTo>
                    <a:lnTo>
                      <a:pt x="10118" y="463"/>
                    </a:lnTo>
                    <a:cubicBezTo>
                      <a:pt x="10186" y="414"/>
                      <a:pt x="10255" y="372"/>
                      <a:pt x="10328" y="333"/>
                    </a:cubicBezTo>
                    <a:lnTo>
                      <a:pt x="103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3"/>
              <p:cNvSpPr/>
              <p:nvPr/>
            </p:nvSpPr>
            <p:spPr>
              <a:xfrm>
                <a:off x="3082489" y="1325197"/>
                <a:ext cx="460533" cy="20558"/>
              </a:xfrm>
              <a:custGeom>
                <a:avLst/>
                <a:gdLst/>
                <a:ahLst/>
                <a:cxnLst/>
                <a:rect l="l" t="t" r="r" b="b"/>
                <a:pathLst>
                  <a:path w="10327" h="461" extrusionOk="0">
                    <a:moveTo>
                      <a:pt x="1" y="0"/>
                    </a:moveTo>
                    <a:lnTo>
                      <a:pt x="1" y="331"/>
                    </a:lnTo>
                    <a:cubicBezTo>
                      <a:pt x="73" y="371"/>
                      <a:pt x="144" y="414"/>
                      <a:pt x="213" y="461"/>
                    </a:cubicBezTo>
                    <a:lnTo>
                      <a:pt x="10115" y="461"/>
                    </a:lnTo>
                    <a:cubicBezTo>
                      <a:pt x="10184" y="412"/>
                      <a:pt x="10254" y="370"/>
                      <a:pt x="10327" y="331"/>
                    </a:cubicBezTo>
                    <a:lnTo>
                      <a:pt x="10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3"/>
              <p:cNvSpPr/>
              <p:nvPr/>
            </p:nvSpPr>
            <p:spPr>
              <a:xfrm>
                <a:off x="3653163" y="1325108"/>
                <a:ext cx="460622" cy="20514"/>
              </a:xfrm>
              <a:custGeom>
                <a:avLst/>
                <a:gdLst/>
                <a:ahLst/>
                <a:cxnLst/>
                <a:rect l="l" t="t" r="r" b="b"/>
                <a:pathLst>
                  <a:path w="10329" h="460" extrusionOk="0">
                    <a:moveTo>
                      <a:pt x="1" y="1"/>
                    </a:moveTo>
                    <a:lnTo>
                      <a:pt x="1" y="330"/>
                    </a:lnTo>
                    <a:cubicBezTo>
                      <a:pt x="73" y="372"/>
                      <a:pt x="144" y="414"/>
                      <a:pt x="211" y="460"/>
                    </a:cubicBezTo>
                    <a:lnTo>
                      <a:pt x="10118" y="460"/>
                    </a:lnTo>
                    <a:cubicBezTo>
                      <a:pt x="10186" y="414"/>
                      <a:pt x="10256" y="372"/>
                      <a:pt x="10328" y="333"/>
                    </a:cubicBezTo>
                    <a:lnTo>
                      <a:pt x="103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3"/>
              <p:cNvSpPr/>
              <p:nvPr/>
            </p:nvSpPr>
            <p:spPr>
              <a:xfrm>
                <a:off x="4223837" y="1325108"/>
                <a:ext cx="460622" cy="20514"/>
              </a:xfrm>
              <a:custGeom>
                <a:avLst/>
                <a:gdLst/>
                <a:ahLst/>
                <a:cxnLst/>
                <a:rect l="l" t="t" r="r" b="b"/>
                <a:pathLst>
                  <a:path w="10329" h="460" extrusionOk="0">
                    <a:moveTo>
                      <a:pt x="1" y="1"/>
                    </a:moveTo>
                    <a:lnTo>
                      <a:pt x="1" y="330"/>
                    </a:lnTo>
                    <a:cubicBezTo>
                      <a:pt x="73" y="372"/>
                      <a:pt x="145" y="414"/>
                      <a:pt x="213" y="460"/>
                    </a:cubicBezTo>
                    <a:lnTo>
                      <a:pt x="10118" y="460"/>
                    </a:lnTo>
                    <a:cubicBezTo>
                      <a:pt x="10186" y="414"/>
                      <a:pt x="10256" y="372"/>
                      <a:pt x="10328" y="333"/>
                    </a:cubicBezTo>
                    <a:lnTo>
                      <a:pt x="103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3"/>
              <p:cNvSpPr/>
              <p:nvPr/>
            </p:nvSpPr>
            <p:spPr>
              <a:xfrm>
                <a:off x="4794555" y="1325108"/>
                <a:ext cx="420531" cy="20514"/>
              </a:xfrm>
              <a:custGeom>
                <a:avLst/>
                <a:gdLst/>
                <a:ahLst/>
                <a:cxnLst/>
                <a:rect l="l" t="t" r="r" b="b"/>
                <a:pathLst>
                  <a:path w="9430" h="460" extrusionOk="0">
                    <a:moveTo>
                      <a:pt x="0" y="1"/>
                    </a:moveTo>
                    <a:lnTo>
                      <a:pt x="0" y="330"/>
                    </a:lnTo>
                    <a:cubicBezTo>
                      <a:pt x="73" y="372"/>
                      <a:pt x="144" y="414"/>
                      <a:pt x="212" y="460"/>
                    </a:cubicBezTo>
                    <a:lnTo>
                      <a:pt x="9429" y="460"/>
                    </a:lnTo>
                    <a:lnTo>
                      <a:pt x="9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3"/>
              <p:cNvSpPr/>
              <p:nvPr/>
            </p:nvSpPr>
            <p:spPr>
              <a:xfrm>
                <a:off x="269075" y="1530554"/>
                <a:ext cx="445014" cy="20647"/>
              </a:xfrm>
              <a:custGeom>
                <a:avLst/>
                <a:gdLst/>
                <a:ahLst/>
                <a:cxnLst/>
                <a:rect l="l" t="t" r="r" b="b"/>
                <a:pathLst>
                  <a:path w="9979" h="463" extrusionOk="0">
                    <a:moveTo>
                      <a:pt x="1" y="1"/>
                    </a:moveTo>
                    <a:lnTo>
                      <a:pt x="1" y="463"/>
                    </a:lnTo>
                    <a:lnTo>
                      <a:pt x="9979" y="463"/>
                    </a:lnTo>
                    <a:cubicBezTo>
                      <a:pt x="9643" y="370"/>
                      <a:pt x="9336" y="213"/>
                      <a:pt x="9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3"/>
              <p:cNvSpPr/>
              <p:nvPr/>
            </p:nvSpPr>
            <p:spPr>
              <a:xfrm>
                <a:off x="775266" y="1530554"/>
                <a:ext cx="509632" cy="20647"/>
              </a:xfrm>
              <a:custGeom>
                <a:avLst/>
                <a:gdLst/>
                <a:ahLst/>
                <a:cxnLst/>
                <a:rect l="l" t="t" r="r" b="b"/>
                <a:pathLst>
                  <a:path w="11428" h="463" extrusionOk="0">
                    <a:moveTo>
                      <a:pt x="908" y="1"/>
                    </a:moveTo>
                    <a:cubicBezTo>
                      <a:pt x="714" y="156"/>
                      <a:pt x="495" y="284"/>
                      <a:pt x="260" y="376"/>
                    </a:cubicBezTo>
                    <a:cubicBezTo>
                      <a:pt x="177" y="410"/>
                      <a:pt x="90" y="439"/>
                      <a:pt x="0" y="463"/>
                    </a:cubicBezTo>
                    <a:lnTo>
                      <a:pt x="11428" y="463"/>
                    </a:lnTo>
                    <a:cubicBezTo>
                      <a:pt x="11091" y="370"/>
                      <a:pt x="10782" y="213"/>
                      <a:pt x="10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3"/>
              <p:cNvSpPr/>
              <p:nvPr/>
            </p:nvSpPr>
            <p:spPr>
              <a:xfrm>
                <a:off x="1345940" y="1530554"/>
                <a:ext cx="509587" cy="20647"/>
              </a:xfrm>
              <a:custGeom>
                <a:avLst/>
                <a:gdLst/>
                <a:ahLst/>
                <a:cxnLst/>
                <a:rect l="l" t="t" r="r" b="b"/>
                <a:pathLst>
                  <a:path w="11427" h="463" extrusionOk="0">
                    <a:moveTo>
                      <a:pt x="835" y="1"/>
                    </a:moveTo>
                    <a:lnTo>
                      <a:pt x="835" y="61"/>
                    </a:lnTo>
                    <a:cubicBezTo>
                      <a:pt x="586" y="241"/>
                      <a:pt x="305" y="380"/>
                      <a:pt x="0" y="463"/>
                    </a:cubicBezTo>
                    <a:lnTo>
                      <a:pt x="11426" y="463"/>
                    </a:lnTo>
                    <a:cubicBezTo>
                      <a:pt x="11091" y="370"/>
                      <a:pt x="10782" y="213"/>
                      <a:pt x="10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3"/>
              <p:cNvSpPr/>
              <p:nvPr/>
            </p:nvSpPr>
            <p:spPr>
              <a:xfrm>
                <a:off x="1916614" y="1530554"/>
                <a:ext cx="509632" cy="20647"/>
              </a:xfrm>
              <a:custGeom>
                <a:avLst/>
                <a:gdLst/>
                <a:ahLst/>
                <a:cxnLst/>
                <a:rect l="l" t="t" r="r" b="b"/>
                <a:pathLst>
                  <a:path w="11428" h="463" extrusionOk="0">
                    <a:moveTo>
                      <a:pt x="910" y="1"/>
                    </a:moveTo>
                    <a:cubicBezTo>
                      <a:pt x="644" y="213"/>
                      <a:pt x="337" y="370"/>
                      <a:pt x="1" y="463"/>
                    </a:cubicBezTo>
                    <a:lnTo>
                      <a:pt x="11428" y="463"/>
                    </a:lnTo>
                    <a:cubicBezTo>
                      <a:pt x="11310" y="432"/>
                      <a:pt x="11195" y="390"/>
                      <a:pt x="11088" y="342"/>
                    </a:cubicBezTo>
                    <a:cubicBezTo>
                      <a:pt x="10882" y="254"/>
                      <a:pt x="10692" y="139"/>
                      <a:pt x="10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2487377" y="1530554"/>
                <a:ext cx="509542" cy="20647"/>
              </a:xfrm>
              <a:custGeom>
                <a:avLst/>
                <a:gdLst/>
                <a:ahLst/>
                <a:cxnLst/>
                <a:rect l="l" t="t" r="r" b="b"/>
                <a:pathLst>
                  <a:path w="11426" h="463" extrusionOk="0">
                    <a:moveTo>
                      <a:pt x="910" y="1"/>
                    </a:moveTo>
                    <a:cubicBezTo>
                      <a:pt x="642" y="213"/>
                      <a:pt x="336" y="370"/>
                      <a:pt x="0" y="463"/>
                    </a:cubicBezTo>
                    <a:lnTo>
                      <a:pt x="11426" y="463"/>
                    </a:lnTo>
                    <a:cubicBezTo>
                      <a:pt x="11089" y="370"/>
                      <a:pt x="10781" y="213"/>
                      <a:pt x="10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3"/>
              <p:cNvSpPr/>
              <p:nvPr/>
            </p:nvSpPr>
            <p:spPr>
              <a:xfrm>
                <a:off x="3058051" y="1530554"/>
                <a:ext cx="509498" cy="20647"/>
              </a:xfrm>
              <a:custGeom>
                <a:avLst/>
                <a:gdLst/>
                <a:ahLst/>
                <a:cxnLst/>
                <a:rect l="l" t="t" r="r" b="b"/>
                <a:pathLst>
                  <a:path w="11425" h="463" extrusionOk="0">
                    <a:moveTo>
                      <a:pt x="908" y="1"/>
                    </a:moveTo>
                    <a:cubicBezTo>
                      <a:pt x="643" y="213"/>
                      <a:pt x="336" y="370"/>
                      <a:pt x="0" y="463"/>
                    </a:cubicBezTo>
                    <a:lnTo>
                      <a:pt x="11425" y="463"/>
                    </a:lnTo>
                    <a:cubicBezTo>
                      <a:pt x="11089" y="370"/>
                      <a:pt x="10781" y="213"/>
                      <a:pt x="105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3"/>
              <p:cNvSpPr/>
              <p:nvPr/>
            </p:nvSpPr>
            <p:spPr>
              <a:xfrm>
                <a:off x="3628725" y="1530554"/>
                <a:ext cx="509587" cy="20647"/>
              </a:xfrm>
              <a:custGeom>
                <a:avLst/>
                <a:gdLst/>
                <a:ahLst/>
                <a:cxnLst/>
                <a:rect l="l" t="t" r="r" b="b"/>
                <a:pathLst>
                  <a:path w="11427" h="463" extrusionOk="0">
                    <a:moveTo>
                      <a:pt x="813" y="1"/>
                    </a:moveTo>
                    <a:lnTo>
                      <a:pt x="813" y="75"/>
                    </a:lnTo>
                    <a:cubicBezTo>
                      <a:pt x="670" y="177"/>
                      <a:pt x="515" y="264"/>
                      <a:pt x="351" y="338"/>
                    </a:cubicBezTo>
                    <a:cubicBezTo>
                      <a:pt x="238" y="389"/>
                      <a:pt x="121" y="430"/>
                      <a:pt x="0" y="463"/>
                    </a:cubicBezTo>
                    <a:lnTo>
                      <a:pt x="11426" y="463"/>
                    </a:lnTo>
                    <a:cubicBezTo>
                      <a:pt x="11089" y="370"/>
                      <a:pt x="10781" y="213"/>
                      <a:pt x="10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3"/>
              <p:cNvSpPr/>
              <p:nvPr/>
            </p:nvSpPr>
            <p:spPr>
              <a:xfrm>
                <a:off x="4199399" y="1530688"/>
                <a:ext cx="509453" cy="20514"/>
              </a:xfrm>
              <a:custGeom>
                <a:avLst/>
                <a:gdLst/>
                <a:ahLst/>
                <a:cxnLst/>
                <a:rect l="l" t="t" r="r" b="b"/>
                <a:pathLst>
                  <a:path w="11424" h="460" extrusionOk="0">
                    <a:moveTo>
                      <a:pt x="910" y="1"/>
                    </a:moveTo>
                    <a:cubicBezTo>
                      <a:pt x="643" y="210"/>
                      <a:pt x="336" y="367"/>
                      <a:pt x="0" y="460"/>
                    </a:cubicBezTo>
                    <a:lnTo>
                      <a:pt x="11423" y="460"/>
                    </a:lnTo>
                    <a:cubicBezTo>
                      <a:pt x="11301" y="427"/>
                      <a:pt x="11180" y="385"/>
                      <a:pt x="11067" y="332"/>
                    </a:cubicBezTo>
                    <a:cubicBezTo>
                      <a:pt x="10903" y="259"/>
                      <a:pt x="10748" y="169"/>
                      <a:pt x="10605" y="66"/>
                    </a:cubicBezTo>
                    <a:lnTo>
                      <a:pt x="106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4770073" y="1530688"/>
                <a:ext cx="445014" cy="20514"/>
              </a:xfrm>
              <a:custGeom>
                <a:avLst/>
                <a:gdLst/>
                <a:ahLst/>
                <a:cxnLst/>
                <a:rect l="l" t="t" r="r" b="b"/>
                <a:pathLst>
                  <a:path w="9979" h="460" extrusionOk="0">
                    <a:moveTo>
                      <a:pt x="910" y="1"/>
                    </a:moveTo>
                    <a:cubicBezTo>
                      <a:pt x="643" y="210"/>
                      <a:pt x="336" y="367"/>
                      <a:pt x="1" y="460"/>
                    </a:cubicBezTo>
                    <a:lnTo>
                      <a:pt x="9978" y="460"/>
                    </a:lnTo>
                    <a:lnTo>
                      <a:pt x="99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269075" y="1736223"/>
                <a:ext cx="4946076" cy="20558"/>
              </a:xfrm>
              <a:custGeom>
                <a:avLst/>
                <a:gdLst/>
                <a:ahLst/>
                <a:cxnLst/>
                <a:rect l="l" t="t" r="r" b="b"/>
                <a:pathLst>
                  <a:path w="110911" h="461" extrusionOk="0">
                    <a:moveTo>
                      <a:pt x="1" y="0"/>
                    </a:moveTo>
                    <a:lnTo>
                      <a:pt x="1" y="461"/>
                    </a:lnTo>
                    <a:lnTo>
                      <a:pt x="110910" y="461"/>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3"/>
              <p:cNvSpPr/>
              <p:nvPr/>
            </p:nvSpPr>
            <p:spPr>
              <a:xfrm>
                <a:off x="269075" y="1941803"/>
                <a:ext cx="4946076" cy="20647"/>
              </a:xfrm>
              <a:custGeom>
                <a:avLst/>
                <a:gdLst/>
                <a:ahLst/>
                <a:cxnLst/>
                <a:rect l="l" t="t" r="r" b="b"/>
                <a:pathLst>
                  <a:path w="110911" h="463" extrusionOk="0">
                    <a:moveTo>
                      <a:pt x="1" y="1"/>
                    </a:moveTo>
                    <a:lnTo>
                      <a:pt x="1" y="462"/>
                    </a:lnTo>
                    <a:lnTo>
                      <a:pt x="24981" y="462"/>
                    </a:lnTo>
                    <a:lnTo>
                      <a:pt x="25440" y="461"/>
                    </a:lnTo>
                    <a:lnTo>
                      <a:pt x="110910" y="461"/>
                    </a:lnTo>
                    <a:lnTo>
                      <a:pt x="1109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269075" y="2147383"/>
                <a:ext cx="4946076" cy="20603"/>
              </a:xfrm>
              <a:custGeom>
                <a:avLst/>
                <a:gdLst/>
                <a:ahLst/>
                <a:cxnLst/>
                <a:rect l="l" t="t" r="r" b="b"/>
                <a:pathLst>
                  <a:path w="110911" h="462" extrusionOk="0">
                    <a:moveTo>
                      <a:pt x="1" y="1"/>
                    </a:moveTo>
                    <a:lnTo>
                      <a:pt x="1" y="461"/>
                    </a:lnTo>
                    <a:lnTo>
                      <a:pt x="110910" y="461"/>
                    </a:lnTo>
                    <a:lnTo>
                      <a:pt x="1109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3"/>
              <p:cNvSpPr/>
              <p:nvPr/>
            </p:nvSpPr>
            <p:spPr>
              <a:xfrm>
                <a:off x="269075" y="2352963"/>
                <a:ext cx="4946076" cy="20514"/>
              </a:xfrm>
              <a:custGeom>
                <a:avLst/>
                <a:gdLst/>
                <a:ahLst/>
                <a:cxnLst/>
                <a:rect l="l" t="t" r="r" b="b"/>
                <a:pathLst>
                  <a:path w="110911" h="460" extrusionOk="0">
                    <a:moveTo>
                      <a:pt x="1" y="1"/>
                    </a:moveTo>
                    <a:lnTo>
                      <a:pt x="1" y="460"/>
                    </a:lnTo>
                    <a:lnTo>
                      <a:pt x="110910" y="460"/>
                    </a:lnTo>
                    <a:lnTo>
                      <a:pt x="1109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3"/>
              <p:cNvSpPr/>
              <p:nvPr/>
            </p:nvSpPr>
            <p:spPr>
              <a:xfrm>
                <a:off x="269075" y="2558498"/>
                <a:ext cx="4946076" cy="20647"/>
              </a:xfrm>
              <a:custGeom>
                <a:avLst/>
                <a:gdLst/>
                <a:ahLst/>
                <a:cxnLst/>
                <a:rect l="l" t="t" r="r" b="b"/>
                <a:pathLst>
                  <a:path w="110911" h="463" extrusionOk="0">
                    <a:moveTo>
                      <a:pt x="1" y="0"/>
                    </a:moveTo>
                    <a:lnTo>
                      <a:pt x="1" y="461"/>
                    </a:lnTo>
                    <a:lnTo>
                      <a:pt x="53101" y="461"/>
                    </a:lnTo>
                    <a:lnTo>
                      <a:pt x="57250"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3"/>
              <p:cNvSpPr/>
              <p:nvPr/>
            </p:nvSpPr>
            <p:spPr>
              <a:xfrm>
                <a:off x="269075" y="2764078"/>
                <a:ext cx="4946076" cy="20647"/>
              </a:xfrm>
              <a:custGeom>
                <a:avLst/>
                <a:gdLst/>
                <a:ahLst/>
                <a:cxnLst/>
                <a:rect l="l" t="t" r="r" b="b"/>
                <a:pathLst>
                  <a:path w="110911" h="463"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3"/>
              <p:cNvSpPr/>
              <p:nvPr/>
            </p:nvSpPr>
            <p:spPr>
              <a:xfrm>
                <a:off x="269075" y="2969658"/>
                <a:ext cx="4946076" cy="20647"/>
              </a:xfrm>
              <a:custGeom>
                <a:avLst/>
                <a:gdLst/>
                <a:ahLst/>
                <a:cxnLst/>
                <a:rect l="l" t="t" r="r" b="b"/>
                <a:pathLst>
                  <a:path w="110911" h="463"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3"/>
              <p:cNvSpPr/>
              <p:nvPr/>
            </p:nvSpPr>
            <p:spPr>
              <a:xfrm>
                <a:off x="269075" y="3175238"/>
                <a:ext cx="4946076" cy="20647"/>
              </a:xfrm>
              <a:custGeom>
                <a:avLst/>
                <a:gdLst/>
                <a:ahLst/>
                <a:cxnLst/>
                <a:rect l="l" t="t" r="r" b="b"/>
                <a:pathLst>
                  <a:path w="110911" h="463"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3"/>
              <p:cNvSpPr/>
              <p:nvPr/>
            </p:nvSpPr>
            <p:spPr>
              <a:xfrm>
                <a:off x="269075" y="3380774"/>
                <a:ext cx="4946076" cy="20603"/>
              </a:xfrm>
              <a:custGeom>
                <a:avLst/>
                <a:gdLst/>
                <a:ahLst/>
                <a:cxnLst/>
                <a:rect l="l" t="t" r="r" b="b"/>
                <a:pathLst>
                  <a:path w="110911" h="462"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3"/>
              <p:cNvSpPr/>
              <p:nvPr/>
            </p:nvSpPr>
            <p:spPr>
              <a:xfrm>
                <a:off x="269075" y="3586354"/>
                <a:ext cx="4946076" cy="20647"/>
              </a:xfrm>
              <a:custGeom>
                <a:avLst/>
                <a:gdLst/>
                <a:ahLst/>
                <a:cxnLst/>
                <a:rect l="l" t="t" r="r" b="b"/>
                <a:pathLst>
                  <a:path w="110911" h="463" extrusionOk="0">
                    <a:moveTo>
                      <a:pt x="1" y="0"/>
                    </a:moveTo>
                    <a:lnTo>
                      <a:pt x="1" y="462"/>
                    </a:lnTo>
                    <a:lnTo>
                      <a:pt x="110910" y="462"/>
                    </a:lnTo>
                    <a:lnTo>
                      <a:pt x="110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 name="Google Shape;547;p13"/>
            <p:cNvSpPr/>
            <p:nvPr/>
          </p:nvSpPr>
          <p:spPr>
            <a:xfrm flipH="1">
              <a:off x="7587532" y="268801"/>
              <a:ext cx="269048" cy="716426"/>
            </a:xfrm>
            <a:custGeom>
              <a:avLst/>
              <a:gdLst/>
              <a:ahLst/>
              <a:cxnLst/>
              <a:rect l="l" t="t" r="r" b="b"/>
              <a:pathLst>
                <a:path w="3843" h="14080" extrusionOk="0">
                  <a:moveTo>
                    <a:pt x="1922" y="1"/>
                  </a:moveTo>
                  <a:cubicBezTo>
                    <a:pt x="861" y="1"/>
                    <a:pt x="1" y="861"/>
                    <a:pt x="1" y="1922"/>
                  </a:cubicBezTo>
                  <a:lnTo>
                    <a:pt x="1" y="12158"/>
                  </a:lnTo>
                  <a:cubicBezTo>
                    <a:pt x="1" y="13220"/>
                    <a:pt x="862"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3"/>
            <p:cNvSpPr/>
            <p:nvPr/>
          </p:nvSpPr>
          <p:spPr>
            <a:xfrm flipH="1">
              <a:off x="6691613" y="268801"/>
              <a:ext cx="269048" cy="716426"/>
            </a:xfrm>
            <a:custGeom>
              <a:avLst/>
              <a:gdLst/>
              <a:ahLst/>
              <a:cxnLst/>
              <a:rect l="l" t="t" r="r" b="b"/>
              <a:pathLst>
                <a:path w="3843" h="14080" extrusionOk="0">
                  <a:moveTo>
                    <a:pt x="1922" y="1"/>
                  </a:moveTo>
                  <a:cubicBezTo>
                    <a:pt x="861" y="1"/>
                    <a:pt x="1" y="861"/>
                    <a:pt x="1" y="1922"/>
                  </a:cubicBezTo>
                  <a:lnTo>
                    <a:pt x="1" y="12158"/>
                  </a:lnTo>
                  <a:cubicBezTo>
                    <a:pt x="1" y="13220"/>
                    <a:pt x="862"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flipH="1">
              <a:off x="5795693" y="268801"/>
              <a:ext cx="268908" cy="716426"/>
            </a:xfrm>
            <a:custGeom>
              <a:avLst/>
              <a:gdLst/>
              <a:ahLst/>
              <a:cxnLst/>
              <a:rect l="l" t="t" r="r" b="b"/>
              <a:pathLst>
                <a:path w="3841" h="14080" extrusionOk="0">
                  <a:moveTo>
                    <a:pt x="1920" y="1"/>
                  </a:moveTo>
                  <a:cubicBezTo>
                    <a:pt x="859" y="1"/>
                    <a:pt x="0" y="861"/>
                    <a:pt x="0" y="1922"/>
                  </a:cubicBezTo>
                  <a:lnTo>
                    <a:pt x="0" y="12158"/>
                  </a:lnTo>
                  <a:cubicBezTo>
                    <a:pt x="0" y="13220"/>
                    <a:pt x="860" y="14080"/>
                    <a:pt x="1920" y="14080"/>
                  </a:cubicBezTo>
                  <a:cubicBezTo>
                    <a:pt x="2981" y="14080"/>
                    <a:pt x="3840" y="13220"/>
                    <a:pt x="3840" y="12158"/>
                  </a:cubicBezTo>
                  <a:lnTo>
                    <a:pt x="3840" y="1922"/>
                  </a:lnTo>
                  <a:cubicBezTo>
                    <a:pt x="3840" y="861"/>
                    <a:pt x="2981" y="1"/>
                    <a:pt x="1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3"/>
            <p:cNvSpPr/>
            <p:nvPr/>
          </p:nvSpPr>
          <p:spPr>
            <a:xfrm flipH="1">
              <a:off x="4899774" y="268801"/>
              <a:ext cx="268908" cy="716426"/>
            </a:xfrm>
            <a:custGeom>
              <a:avLst/>
              <a:gdLst/>
              <a:ahLst/>
              <a:cxnLst/>
              <a:rect l="l" t="t" r="r" b="b"/>
              <a:pathLst>
                <a:path w="3841" h="14080" extrusionOk="0">
                  <a:moveTo>
                    <a:pt x="1920" y="1"/>
                  </a:moveTo>
                  <a:cubicBezTo>
                    <a:pt x="860" y="1"/>
                    <a:pt x="1" y="861"/>
                    <a:pt x="1" y="1922"/>
                  </a:cubicBezTo>
                  <a:lnTo>
                    <a:pt x="1" y="12158"/>
                  </a:lnTo>
                  <a:cubicBezTo>
                    <a:pt x="1" y="13220"/>
                    <a:pt x="860" y="14080"/>
                    <a:pt x="1920" y="14080"/>
                  </a:cubicBezTo>
                  <a:cubicBezTo>
                    <a:pt x="2981" y="14080"/>
                    <a:pt x="3840" y="13220"/>
                    <a:pt x="3840" y="12158"/>
                  </a:cubicBezTo>
                  <a:lnTo>
                    <a:pt x="3840" y="1922"/>
                  </a:lnTo>
                  <a:cubicBezTo>
                    <a:pt x="3840" y="861"/>
                    <a:pt x="2981" y="1"/>
                    <a:pt x="1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3"/>
            <p:cNvSpPr/>
            <p:nvPr/>
          </p:nvSpPr>
          <p:spPr>
            <a:xfrm flipH="1">
              <a:off x="4003854" y="268801"/>
              <a:ext cx="268908" cy="716426"/>
            </a:xfrm>
            <a:custGeom>
              <a:avLst/>
              <a:gdLst/>
              <a:ahLst/>
              <a:cxnLst/>
              <a:rect l="l" t="t" r="r" b="b"/>
              <a:pathLst>
                <a:path w="3841" h="14080" extrusionOk="0">
                  <a:moveTo>
                    <a:pt x="1921" y="1"/>
                  </a:moveTo>
                  <a:cubicBezTo>
                    <a:pt x="859" y="1"/>
                    <a:pt x="1" y="861"/>
                    <a:pt x="1" y="1922"/>
                  </a:cubicBezTo>
                  <a:lnTo>
                    <a:pt x="1" y="12158"/>
                  </a:lnTo>
                  <a:cubicBezTo>
                    <a:pt x="1" y="13220"/>
                    <a:pt x="859" y="14080"/>
                    <a:pt x="1921" y="14080"/>
                  </a:cubicBezTo>
                  <a:cubicBezTo>
                    <a:pt x="2981" y="14080"/>
                    <a:pt x="3841" y="13220"/>
                    <a:pt x="3841" y="12158"/>
                  </a:cubicBezTo>
                  <a:lnTo>
                    <a:pt x="3841" y="1922"/>
                  </a:lnTo>
                  <a:cubicBezTo>
                    <a:pt x="3841" y="861"/>
                    <a:pt x="2981" y="1"/>
                    <a:pt x="19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3"/>
            <p:cNvSpPr/>
            <p:nvPr/>
          </p:nvSpPr>
          <p:spPr>
            <a:xfrm flipH="1">
              <a:off x="3107935" y="268801"/>
              <a:ext cx="268978" cy="716426"/>
            </a:xfrm>
            <a:custGeom>
              <a:avLst/>
              <a:gdLst/>
              <a:ahLst/>
              <a:cxnLst/>
              <a:rect l="l" t="t" r="r" b="b"/>
              <a:pathLst>
                <a:path w="3842" h="14080" extrusionOk="0">
                  <a:moveTo>
                    <a:pt x="1922" y="1"/>
                  </a:moveTo>
                  <a:cubicBezTo>
                    <a:pt x="860" y="1"/>
                    <a:pt x="0" y="861"/>
                    <a:pt x="0" y="1922"/>
                  </a:cubicBezTo>
                  <a:lnTo>
                    <a:pt x="0" y="12158"/>
                  </a:lnTo>
                  <a:cubicBezTo>
                    <a:pt x="0" y="13220"/>
                    <a:pt x="860"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3"/>
            <p:cNvSpPr/>
            <p:nvPr/>
          </p:nvSpPr>
          <p:spPr>
            <a:xfrm flipH="1">
              <a:off x="2212015" y="268801"/>
              <a:ext cx="268978" cy="716426"/>
            </a:xfrm>
            <a:custGeom>
              <a:avLst/>
              <a:gdLst/>
              <a:ahLst/>
              <a:cxnLst/>
              <a:rect l="l" t="t" r="r" b="b"/>
              <a:pathLst>
                <a:path w="3842" h="14080" extrusionOk="0">
                  <a:moveTo>
                    <a:pt x="1922" y="1"/>
                  </a:moveTo>
                  <a:cubicBezTo>
                    <a:pt x="860" y="1"/>
                    <a:pt x="0" y="861"/>
                    <a:pt x="0" y="1922"/>
                  </a:cubicBezTo>
                  <a:lnTo>
                    <a:pt x="0" y="12158"/>
                  </a:lnTo>
                  <a:cubicBezTo>
                    <a:pt x="0" y="13220"/>
                    <a:pt x="860"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3"/>
            <p:cNvSpPr/>
            <p:nvPr/>
          </p:nvSpPr>
          <p:spPr>
            <a:xfrm flipH="1">
              <a:off x="1316096" y="268801"/>
              <a:ext cx="268978" cy="716426"/>
            </a:xfrm>
            <a:custGeom>
              <a:avLst/>
              <a:gdLst/>
              <a:ahLst/>
              <a:cxnLst/>
              <a:rect l="l" t="t" r="r" b="b"/>
              <a:pathLst>
                <a:path w="3842" h="14080" extrusionOk="0">
                  <a:moveTo>
                    <a:pt x="1922" y="1"/>
                  </a:moveTo>
                  <a:cubicBezTo>
                    <a:pt x="860" y="1"/>
                    <a:pt x="1" y="861"/>
                    <a:pt x="1" y="1922"/>
                  </a:cubicBezTo>
                  <a:lnTo>
                    <a:pt x="1" y="12158"/>
                  </a:lnTo>
                  <a:cubicBezTo>
                    <a:pt x="1" y="13220"/>
                    <a:pt x="860" y="14080"/>
                    <a:pt x="1922" y="14080"/>
                  </a:cubicBezTo>
                  <a:cubicBezTo>
                    <a:pt x="2982" y="14080"/>
                    <a:pt x="3842" y="13220"/>
                    <a:pt x="3842" y="12158"/>
                  </a:cubicBezTo>
                  <a:lnTo>
                    <a:pt x="3842" y="1922"/>
                  </a:lnTo>
                  <a:cubicBezTo>
                    <a:pt x="3842" y="861"/>
                    <a:pt x="2982" y="1"/>
                    <a:pt x="1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 name="Google Shape;555;p13"/>
          <p:cNvSpPr txBox="1">
            <a:spLocks noGrp="1"/>
          </p:cNvSpPr>
          <p:nvPr>
            <p:ph type="title"/>
          </p:nvPr>
        </p:nvSpPr>
        <p:spPr>
          <a:xfrm>
            <a:off x="713225" y="1517225"/>
            <a:ext cx="77172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atin typeface="Abadi" panose="020B0604020104020204" pitchFamily="34" charset="0"/>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556" name="Google Shape;556;p13"/>
          <p:cNvSpPr txBox="1">
            <a:spLocks noGrp="1"/>
          </p:cNvSpPr>
          <p:nvPr>
            <p:ph type="subTitle" idx="1"/>
          </p:nvPr>
        </p:nvSpPr>
        <p:spPr>
          <a:xfrm>
            <a:off x="1065802" y="2742963"/>
            <a:ext cx="1715400" cy="394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1pPr>
            <a:lvl2pPr lvl="1" rtl="0">
              <a:spcBef>
                <a:spcPts val="1600"/>
              </a:spcBef>
              <a:spcAft>
                <a:spcPts val="0"/>
              </a:spcAft>
              <a:buClr>
                <a:schemeClr val="accent2"/>
              </a:buClr>
              <a:buSzPts val="1000"/>
              <a:buNone/>
              <a:defRPr>
                <a:solidFill>
                  <a:schemeClr val="accent2"/>
                </a:solidFill>
              </a:defRPr>
            </a:lvl2pPr>
            <a:lvl3pPr lvl="2" rtl="0">
              <a:spcBef>
                <a:spcPts val="1600"/>
              </a:spcBef>
              <a:spcAft>
                <a:spcPts val="0"/>
              </a:spcAft>
              <a:buClr>
                <a:schemeClr val="accent2"/>
              </a:buClr>
              <a:buSzPts val="1000"/>
              <a:buNone/>
              <a:defRPr>
                <a:solidFill>
                  <a:schemeClr val="accent2"/>
                </a:solidFill>
              </a:defRPr>
            </a:lvl3pPr>
            <a:lvl4pPr lvl="3" rtl="0">
              <a:spcBef>
                <a:spcPts val="1600"/>
              </a:spcBef>
              <a:spcAft>
                <a:spcPts val="0"/>
              </a:spcAft>
              <a:buClr>
                <a:schemeClr val="accent2"/>
              </a:buClr>
              <a:buSzPts val="1000"/>
              <a:buNone/>
              <a:defRPr>
                <a:solidFill>
                  <a:schemeClr val="accent2"/>
                </a:solidFill>
              </a:defRPr>
            </a:lvl4pPr>
            <a:lvl5pPr lvl="4" rtl="0">
              <a:spcBef>
                <a:spcPts val="1600"/>
              </a:spcBef>
              <a:spcAft>
                <a:spcPts val="0"/>
              </a:spcAft>
              <a:buClr>
                <a:schemeClr val="accent2"/>
              </a:buClr>
              <a:buSzPts val="1000"/>
              <a:buNone/>
              <a:defRPr>
                <a:solidFill>
                  <a:schemeClr val="accent2"/>
                </a:solidFill>
              </a:defRPr>
            </a:lvl5pPr>
            <a:lvl6pPr lvl="5" rtl="0">
              <a:spcBef>
                <a:spcPts val="1600"/>
              </a:spcBef>
              <a:spcAft>
                <a:spcPts val="0"/>
              </a:spcAft>
              <a:buClr>
                <a:schemeClr val="accent2"/>
              </a:buClr>
              <a:buSzPts val="1000"/>
              <a:buNone/>
              <a:defRPr>
                <a:solidFill>
                  <a:schemeClr val="accent2"/>
                </a:solidFill>
              </a:defRPr>
            </a:lvl6pPr>
            <a:lvl7pPr lvl="6" rtl="0">
              <a:spcBef>
                <a:spcPts val="1600"/>
              </a:spcBef>
              <a:spcAft>
                <a:spcPts val="0"/>
              </a:spcAft>
              <a:buClr>
                <a:schemeClr val="accent2"/>
              </a:buClr>
              <a:buSzPts val="1000"/>
              <a:buNone/>
              <a:defRPr>
                <a:solidFill>
                  <a:schemeClr val="accent2"/>
                </a:solidFill>
              </a:defRPr>
            </a:lvl7pPr>
            <a:lvl8pPr lvl="7" rtl="0">
              <a:spcBef>
                <a:spcPts val="1600"/>
              </a:spcBef>
              <a:spcAft>
                <a:spcPts val="0"/>
              </a:spcAft>
              <a:buClr>
                <a:schemeClr val="accent2"/>
              </a:buClr>
              <a:buSzPts val="1000"/>
              <a:buNone/>
              <a:defRPr>
                <a:solidFill>
                  <a:schemeClr val="accent2"/>
                </a:solidFill>
              </a:defRPr>
            </a:lvl8pPr>
            <a:lvl9pPr lvl="8" rtl="0">
              <a:spcBef>
                <a:spcPts val="1600"/>
              </a:spcBef>
              <a:spcAft>
                <a:spcPts val="1600"/>
              </a:spcAft>
              <a:buClr>
                <a:schemeClr val="accent2"/>
              </a:buClr>
              <a:buSzPts val="1000"/>
              <a:buNone/>
              <a:defRPr>
                <a:solidFill>
                  <a:schemeClr val="accent2"/>
                </a:solidFill>
              </a:defRPr>
            </a:lvl9pPr>
          </a:lstStyle>
          <a:p>
            <a:endParaRPr/>
          </a:p>
        </p:txBody>
      </p:sp>
      <p:sp>
        <p:nvSpPr>
          <p:cNvPr id="557" name="Google Shape;557;p13"/>
          <p:cNvSpPr txBox="1">
            <a:spLocks noGrp="1"/>
          </p:cNvSpPr>
          <p:nvPr>
            <p:ph type="subTitle" idx="2"/>
          </p:nvPr>
        </p:nvSpPr>
        <p:spPr>
          <a:xfrm>
            <a:off x="3714125" y="2742963"/>
            <a:ext cx="1715400" cy="39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Poppins"/>
              <a:buNone/>
              <a:defRPr sz="1800" b="1">
                <a:latin typeface="Poppins"/>
                <a:ea typeface="Poppins"/>
                <a:cs typeface="Poppins"/>
                <a:sym typeface="Poppins"/>
              </a:defRPr>
            </a:lvl1pPr>
            <a:lvl2pPr lvl="1" rtl="0">
              <a:spcBef>
                <a:spcPts val="1600"/>
              </a:spcBef>
              <a:spcAft>
                <a:spcPts val="0"/>
              </a:spcAft>
              <a:buSzPts val="1000"/>
              <a:buNone/>
              <a:defRPr/>
            </a:lvl2pPr>
            <a:lvl3pPr lvl="2" rtl="0">
              <a:spcBef>
                <a:spcPts val="1600"/>
              </a:spcBef>
              <a:spcAft>
                <a:spcPts val="0"/>
              </a:spcAft>
              <a:buSzPts val="1000"/>
              <a:buNone/>
              <a:defRPr/>
            </a:lvl3pPr>
            <a:lvl4pPr lvl="3" rtl="0">
              <a:spcBef>
                <a:spcPts val="1600"/>
              </a:spcBef>
              <a:spcAft>
                <a:spcPts val="0"/>
              </a:spcAft>
              <a:buSzPts val="1000"/>
              <a:buNone/>
              <a:defRPr/>
            </a:lvl4pPr>
            <a:lvl5pPr lvl="4" rtl="0">
              <a:spcBef>
                <a:spcPts val="1600"/>
              </a:spcBef>
              <a:spcAft>
                <a:spcPts val="0"/>
              </a:spcAft>
              <a:buSzPts val="1000"/>
              <a:buNone/>
              <a:defRPr/>
            </a:lvl5pPr>
            <a:lvl6pPr lvl="5" rtl="0">
              <a:spcBef>
                <a:spcPts val="1600"/>
              </a:spcBef>
              <a:spcAft>
                <a:spcPts val="0"/>
              </a:spcAft>
              <a:buSzPts val="1000"/>
              <a:buNone/>
              <a:defRPr/>
            </a:lvl6pPr>
            <a:lvl7pPr lvl="6" rtl="0">
              <a:spcBef>
                <a:spcPts val="1600"/>
              </a:spcBef>
              <a:spcAft>
                <a:spcPts val="0"/>
              </a:spcAft>
              <a:buSzPts val="1000"/>
              <a:buNone/>
              <a:defRPr/>
            </a:lvl7pPr>
            <a:lvl8pPr lvl="7" rtl="0">
              <a:spcBef>
                <a:spcPts val="1600"/>
              </a:spcBef>
              <a:spcAft>
                <a:spcPts val="0"/>
              </a:spcAft>
              <a:buSzPts val="1000"/>
              <a:buNone/>
              <a:defRPr/>
            </a:lvl8pPr>
            <a:lvl9pPr lvl="8" rtl="0">
              <a:spcBef>
                <a:spcPts val="1600"/>
              </a:spcBef>
              <a:spcAft>
                <a:spcPts val="1600"/>
              </a:spcAft>
              <a:buSzPts val="1000"/>
              <a:buNone/>
              <a:defRPr/>
            </a:lvl9pPr>
          </a:lstStyle>
          <a:p>
            <a:endParaRPr/>
          </a:p>
        </p:txBody>
      </p:sp>
      <p:sp>
        <p:nvSpPr>
          <p:cNvPr id="558" name="Google Shape;558;p13"/>
          <p:cNvSpPr txBox="1">
            <a:spLocks noGrp="1"/>
          </p:cNvSpPr>
          <p:nvPr>
            <p:ph type="subTitle" idx="3"/>
          </p:nvPr>
        </p:nvSpPr>
        <p:spPr>
          <a:xfrm>
            <a:off x="6378775" y="2742963"/>
            <a:ext cx="1715400" cy="394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1pPr>
            <a:lvl2pPr lvl="1" rtl="0">
              <a:spcBef>
                <a:spcPts val="1600"/>
              </a:spcBef>
              <a:spcAft>
                <a:spcPts val="0"/>
              </a:spcAft>
              <a:buClr>
                <a:schemeClr val="accent2"/>
              </a:buClr>
              <a:buSzPts val="1000"/>
              <a:buNone/>
              <a:defRPr>
                <a:solidFill>
                  <a:schemeClr val="accent2"/>
                </a:solidFill>
              </a:defRPr>
            </a:lvl2pPr>
            <a:lvl3pPr lvl="2" rtl="0">
              <a:spcBef>
                <a:spcPts val="1600"/>
              </a:spcBef>
              <a:spcAft>
                <a:spcPts val="0"/>
              </a:spcAft>
              <a:buClr>
                <a:schemeClr val="accent2"/>
              </a:buClr>
              <a:buSzPts val="1000"/>
              <a:buNone/>
              <a:defRPr>
                <a:solidFill>
                  <a:schemeClr val="accent2"/>
                </a:solidFill>
              </a:defRPr>
            </a:lvl3pPr>
            <a:lvl4pPr lvl="3" rtl="0">
              <a:spcBef>
                <a:spcPts val="1600"/>
              </a:spcBef>
              <a:spcAft>
                <a:spcPts val="0"/>
              </a:spcAft>
              <a:buClr>
                <a:schemeClr val="accent2"/>
              </a:buClr>
              <a:buSzPts val="1000"/>
              <a:buNone/>
              <a:defRPr>
                <a:solidFill>
                  <a:schemeClr val="accent2"/>
                </a:solidFill>
              </a:defRPr>
            </a:lvl4pPr>
            <a:lvl5pPr lvl="4" rtl="0">
              <a:spcBef>
                <a:spcPts val="1600"/>
              </a:spcBef>
              <a:spcAft>
                <a:spcPts val="0"/>
              </a:spcAft>
              <a:buClr>
                <a:schemeClr val="accent2"/>
              </a:buClr>
              <a:buSzPts val="1000"/>
              <a:buNone/>
              <a:defRPr>
                <a:solidFill>
                  <a:schemeClr val="accent2"/>
                </a:solidFill>
              </a:defRPr>
            </a:lvl5pPr>
            <a:lvl6pPr lvl="5" rtl="0">
              <a:spcBef>
                <a:spcPts val="1600"/>
              </a:spcBef>
              <a:spcAft>
                <a:spcPts val="0"/>
              </a:spcAft>
              <a:buClr>
                <a:schemeClr val="accent2"/>
              </a:buClr>
              <a:buSzPts val="1000"/>
              <a:buNone/>
              <a:defRPr>
                <a:solidFill>
                  <a:schemeClr val="accent2"/>
                </a:solidFill>
              </a:defRPr>
            </a:lvl6pPr>
            <a:lvl7pPr lvl="6" rtl="0">
              <a:spcBef>
                <a:spcPts val="1600"/>
              </a:spcBef>
              <a:spcAft>
                <a:spcPts val="0"/>
              </a:spcAft>
              <a:buClr>
                <a:schemeClr val="accent2"/>
              </a:buClr>
              <a:buSzPts val="1000"/>
              <a:buNone/>
              <a:defRPr>
                <a:solidFill>
                  <a:schemeClr val="accent2"/>
                </a:solidFill>
              </a:defRPr>
            </a:lvl7pPr>
            <a:lvl8pPr lvl="7" rtl="0">
              <a:spcBef>
                <a:spcPts val="1600"/>
              </a:spcBef>
              <a:spcAft>
                <a:spcPts val="0"/>
              </a:spcAft>
              <a:buClr>
                <a:schemeClr val="accent2"/>
              </a:buClr>
              <a:buSzPts val="1000"/>
              <a:buNone/>
              <a:defRPr>
                <a:solidFill>
                  <a:schemeClr val="accent2"/>
                </a:solidFill>
              </a:defRPr>
            </a:lvl8pPr>
            <a:lvl9pPr lvl="8" rtl="0">
              <a:spcBef>
                <a:spcPts val="1600"/>
              </a:spcBef>
              <a:spcAft>
                <a:spcPts val="1600"/>
              </a:spcAft>
              <a:buClr>
                <a:schemeClr val="accent2"/>
              </a:buClr>
              <a:buSzPts val="1000"/>
              <a:buNone/>
              <a:defRPr>
                <a:solidFill>
                  <a:schemeClr val="accent2"/>
                </a:solidFill>
              </a:defRPr>
            </a:lvl9pPr>
          </a:lstStyle>
          <a:p>
            <a:endParaRPr/>
          </a:p>
        </p:txBody>
      </p:sp>
      <p:sp>
        <p:nvSpPr>
          <p:cNvPr id="559" name="Google Shape;559;p13"/>
          <p:cNvSpPr txBox="1">
            <a:spLocks noGrp="1"/>
          </p:cNvSpPr>
          <p:nvPr>
            <p:ph type="subTitle" idx="4"/>
          </p:nvPr>
        </p:nvSpPr>
        <p:spPr>
          <a:xfrm>
            <a:off x="1065802" y="3979647"/>
            <a:ext cx="1715400" cy="39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Poppins"/>
              <a:buNone/>
              <a:defRPr sz="1800" b="1">
                <a:latin typeface="Poppins"/>
                <a:ea typeface="Poppins"/>
                <a:cs typeface="Poppins"/>
                <a:sym typeface="Poppins"/>
              </a:defRPr>
            </a:lvl1pPr>
            <a:lvl2pPr lvl="1" rtl="0">
              <a:spcBef>
                <a:spcPts val="1600"/>
              </a:spcBef>
              <a:spcAft>
                <a:spcPts val="0"/>
              </a:spcAft>
              <a:buSzPts val="1000"/>
              <a:buNone/>
              <a:defRPr/>
            </a:lvl2pPr>
            <a:lvl3pPr lvl="2" rtl="0">
              <a:spcBef>
                <a:spcPts val="1600"/>
              </a:spcBef>
              <a:spcAft>
                <a:spcPts val="0"/>
              </a:spcAft>
              <a:buSzPts val="1000"/>
              <a:buNone/>
              <a:defRPr/>
            </a:lvl3pPr>
            <a:lvl4pPr lvl="3" rtl="0">
              <a:spcBef>
                <a:spcPts val="1600"/>
              </a:spcBef>
              <a:spcAft>
                <a:spcPts val="0"/>
              </a:spcAft>
              <a:buSzPts val="1000"/>
              <a:buNone/>
              <a:defRPr/>
            </a:lvl4pPr>
            <a:lvl5pPr lvl="4" rtl="0">
              <a:spcBef>
                <a:spcPts val="1600"/>
              </a:spcBef>
              <a:spcAft>
                <a:spcPts val="0"/>
              </a:spcAft>
              <a:buSzPts val="1000"/>
              <a:buNone/>
              <a:defRPr/>
            </a:lvl5pPr>
            <a:lvl6pPr lvl="5" rtl="0">
              <a:spcBef>
                <a:spcPts val="1600"/>
              </a:spcBef>
              <a:spcAft>
                <a:spcPts val="0"/>
              </a:spcAft>
              <a:buSzPts val="1000"/>
              <a:buNone/>
              <a:defRPr/>
            </a:lvl6pPr>
            <a:lvl7pPr lvl="6" rtl="0">
              <a:spcBef>
                <a:spcPts val="1600"/>
              </a:spcBef>
              <a:spcAft>
                <a:spcPts val="0"/>
              </a:spcAft>
              <a:buSzPts val="1000"/>
              <a:buNone/>
              <a:defRPr/>
            </a:lvl7pPr>
            <a:lvl8pPr lvl="7" rtl="0">
              <a:spcBef>
                <a:spcPts val="1600"/>
              </a:spcBef>
              <a:spcAft>
                <a:spcPts val="0"/>
              </a:spcAft>
              <a:buSzPts val="1000"/>
              <a:buNone/>
              <a:defRPr/>
            </a:lvl8pPr>
            <a:lvl9pPr lvl="8" rtl="0">
              <a:spcBef>
                <a:spcPts val="1600"/>
              </a:spcBef>
              <a:spcAft>
                <a:spcPts val="1600"/>
              </a:spcAft>
              <a:buSzPts val="1000"/>
              <a:buNone/>
              <a:defRPr/>
            </a:lvl9pPr>
          </a:lstStyle>
          <a:p>
            <a:endParaRPr/>
          </a:p>
        </p:txBody>
      </p:sp>
      <p:sp>
        <p:nvSpPr>
          <p:cNvPr id="560" name="Google Shape;560;p13"/>
          <p:cNvSpPr txBox="1">
            <a:spLocks noGrp="1"/>
          </p:cNvSpPr>
          <p:nvPr>
            <p:ph type="subTitle" idx="5"/>
          </p:nvPr>
        </p:nvSpPr>
        <p:spPr>
          <a:xfrm>
            <a:off x="3714125" y="3979647"/>
            <a:ext cx="1715400" cy="394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1pPr>
            <a:lvl2pPr lvl="1" rtl="0">
              <a:spcBef>
                <a:spcPts val="1600"/>
              </a:spcBef>
              <a:spcAft>
                <a:spcPts val="0"/>
              </a:spcAft>
              <a:buClr>
                <a:schemeClr val="accent2"/>
              </a:buClr>
              <a:buSzPts val="1000"/>
              <a:buNone/>
              <a:defRPr>
                <a:solidFill>
                  <a:schemeClr val="accent2"/>
                </a:solidFill>
              </a:defRPr>
            </a:lvl2pPr>
            <a:lvl3pPr lvl="2" rtl="0">
              <a:spcBef>
                <a:spcPts val="1600"/>
              </a:spcBef>
              <a:spcAft>
                <a:spcPts val="0"/>
              </a:spcAft>
              <a:buClr>
                <a:schemeClr val="accent2"/>
              </a:buClr>
              <a:buSzPts val="1000"/>
              <a:buNone/>
              <a:defRPr>
                <a:solidFill>
                  <a:schemeClr val="accent2"/>
                </a:solidFill>
              </a:defRPr>
            </a:lvl3pPr>
            <a:lvl4pPr lvl="3" rtl="0">
              <a:spcBef>
                <a:spcPts val="1600"/>
              </a:spcBef>
              <a:spcAft>
                <a:spcPts val="0"/>
              </a:spcAft>
              <a:buClr>
                <a:schemeClr val="accent2"/>
              </a:buClr>
              <a:buSzPts val="1000"/>
              <a:buNone/>
              <a:defRPr>
                <a:solidFill>
                  <a:schemeClr val="accent2"/>
                </a:solidFill>
              </a:defRPr>
            </a:lvl4pPr>
            <a:lvl5pPr lvl="4" rtl="0">
              <a:spcBef>
                <a:spcPts val="1600"/>
              </a:spcBef>
              <a:spcAft>
                <a:spcPts val="0"/>
              </a:spcAft>
              <a:buClr>
                <a:schemeClr val="accent2"/>
              </a:buClr>
              <a:buSzPts val="1000"/>
              <a:buNone/>
              <a:defRPr>
                <a:solidFill>
                  <a:schemeClr val="accent2"/>
                </a:solidFill>
              </a:defRPr>
            </a:lvl5pPr>
            <a:lvl6pPr lvl="5" rtl="0">
              <a:spcBef>
                <a:spcPts val="1600"/>
              </a:spcBef>
              <a:spcAft>
                <a:spcPts val="0"/>
              </a:spcAft>
              <a:buClr>
                <a:schemeClr val="accent2"/>
              </a:buClr>
              <a:buSzPts val="1000"/>
              <a:buNone/>
              <a:defRPr>
                <a:solidFill>
                  <a:schemeClr val="accent2"/>
                </a:solidFill>
              </a:defRPr>
            </a:lvl6pPr>
            <a:lvl7pPr lvl="6" rtl="0">
              <a:spcBef>
                <a:spcPts val="1600"/>
              </a:spcBef>
              <a:spcAft>
                <a:spcPts val="0"/>
              </a:spcAft>
              <a:buClr>
                <a:schemeClr val="accent2"/>
              </a:buClr>
              <a:buSzPts val="1000"/>
              <a:buNone/>
              <a:defRPr>
                <a:solidFill>
                  <a:schemeClr val="accent2"/>
                </a:solidFill>
              </a:defRPr>
            </a:lvl7pPr>
            <a:lvl8pPr lvl="7" rtl="0">
              <a:spcBef>
                <a:spcPts val="1600"/>
              </a:spcBef>
              <a:spcAft>
                <a:spcPts val="0"/>
              </a:spcAft>
              <a:buClr>
                <a:schemeClr val="accent2"/>
              </a:buClr>
              <a:buSzPts val="1000"/>
              <a:buNone/>
              <a:defRPr>
                <a:solidFill>
                  <a:schemeClr val="accent2"/>
                </a:solidFill>
              </a:defRPr>
            </a:lvl8pPr>
            <a:lvl9pPr lvl="8" rtl="0">
              <a:spcBef>
                <a:spcPts val="1600"/>
              </a:spcBef>
              <a:spcAft>
                <a:spcPts val="1600"/>
              </a:spcAft>
              <a:buClr>
                <a:schemeClr val="accent2"/>
              </a:buClr>
              <a:buSzPts val="1000"/>
              <a:buNone/>
              <a:defRPr>
                <a:solidFill>
                  <a:schemeClr val="accent2"/>
                </a:solidFill>
              </a:defRPr>
            </a:lvl9pPr>
          </a:lstStyle>
          <a:p>
            <a:endParaRPr/>
          </a:p>
        </p:txBody>
      </p:sp>
      <p:sp>
        <p:nvSpPr>
          <p:cNvPr id="561" name="Google Shape;561;p13"/>
          <p:cNvSpPr txBox="1">
            <a:spLocks noGrp="1"/>
          </p:cNvSpPr>
          <p:nvPr>
            <p:ph type="subTitle" idx="6"/>
          </p:nvPr>
        </p:nvSpPr>
        <p:spPr>
          <a:xfrm>
            <a:off x="6378775" y="3979647"/>
            <a:ext cx="1715400" cy="39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Poppins"/>
              <a:buNone/>
              <a:defRPr sz="1800" b="1">
                <a:latin typeface="Poppins"/>
                <a:ea typeface="Poppins"/>
                <a:cs typeface="Poppins"/>
                <a:sym typeface="Poppins"/>
              </a:defRPr>
            </a:lvl1pPr>
            <a:lvl2pPr lvl="1" rtl="0">
              <a:spcBef>
                <a:spcPts val="1600"/>
              </a:spcBef>
              <a:spcAft>
                <a:spcPts val="0"/>
              </a:spcAft>
              <a:buSzPts val="1000"/>
              <a:buNone/>
              <a:defRPr/>
            </a:lvl2pPr>
            <a:lvl3pPr lvl="2" rtl="0">
              <a:spcBef>
                <a:spcPts val="1600"/>
              </a:spcBef>
              <a:spcAft>
                <a:spcPts val="0"/>
              </a:spcAft>
              <a:buSzPts val="1000"/>
              <a:buNone/>
              <a:defRPr/>
            </a:lvl3pPr>
            <a:lvl4pPr lvl="3" rtl="0">
              <a:spcBef>
                <a:spcPts val="1600"/>
              </a:spcBef>
              <a:spcAft>
                <a:spcPts val="0"/>
              </a:spcAft>
              <a:buSzPts val="1000"/>
              <a:buNone/>
              <a:defRPr/>
            </a:lvl4pPr>
            <a:lvl5pPr lvl="4" rtl="0">
              <a:spcBef>
                <a:spcPts val="1600"/>
              </a:spcBef>
              <a:spcAft>
                <a:spcPts val="0"/>
              </a:spcAft>
              <a:buSzPts val="1000"/>
              <a:buNone/>
              <a:defRPr/>
            </a:lvl5pPr>
            <a:lvl6pPr lvl="5" rtl="0">
              <a:spcBef>
                <a:spcPts val="1600"/>
              </a:spcBef>
              <a:spcAft>
                <a:spcPts val="0"/>
              </a:spcAft>
              <a:buSzPts val="1000"/>
              <a:buNone/>
              <a:defRPr/>
            </a:lvl6pPr>
            <a:lvl7pPr lvl="6" rtl="0">
              <a:spcBef>
                <a:spcPts val="1600"/>
              </a:spcBef>
              <a:spcAft>
                <a:spcPts val="0"/>
              </a:spcAft>
              <a:buSzPts val="1000"/>
              <a:buNone/>
              <a:defRPr/>
            </a:lvl7pPr>
            <a:lvl8pPr lvl="7" rtl="0">
              <a:spcBef>
                <a:spcPts val="1600"/>
              </a:spcBef>
              <a:spcAft>
                <a:spcPts val="0"/>
              </a:spcAft>
              <a:buSzPts val="1000"/>
              <a:buNone/>
              <a:defRPr/>
            </a:lvl8pPr>
            <a:lvl9pPr lvl="8" rtl="0">
              <a:spcBef>
                <a:spcPts val="1600"/>
              </a:spcBef>
              <a:spcAft>
                <a:spcPts val="1600"/>
              </a:spcAft>
              <a:buSzPts val="1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2">
  <p:cSld name="BLANK_1_1">
    <p:bg>
      <p:bgPr>
        <a:solidFill>
          <a:schemeClr val="accent5"/>
        </a:solidFill>
        <a:effectLst/>
      </p:bgPr>
    </p:bg>
    <p:spTree>
      <p:nvGrpSpPr>
        <p:cNvPr id="1" name="Shape 2572"/>
        <p:cNvGrpSpPr/>
        <p:nvPr/>
      </p:nvGrpSpPr>
      <p:grpSpPr>
        <a:xfrm>
          <a:off x="0" y="0"/>
          <a:ext cx="0" cy="0"/>
          <a:chOff x="0" y="0"/>
          <a:chExt cx="0" cy="0"/>
        </a:xfrm>
      </p:grpSpPr>
      <p:sp>
        <p:nvSpPr>
          <p:cNvPr id="2573" name="Google Shape;2573;p50"/>
          <p:cNvSpPr/>
          <p:nvPr/>
        </p:nvSpPr>
        <p:spPr>
          <a:xfrm>
            <a:off x="4110411" y="-13511"/>
            <a:ext cx="5033661" cy="3076189"/>
          </a:xfrm>
          <a:custGeom>
            <a:avLst/>
            <a:gdLst/>
            <a:ahLst/>
            <a:cxnLst/>
            <a:rect l="l" t="t" r="r" b="b"/>
            <a:pathLst>
              <a:path w="51440" h="31437" extrusionOk="0">
                <a:moveTo>
                  <a:pt x="51440" y="0"/>
                </a:moveTo>
                <a:lnTo>
                  <a:pt x="2368" y="363"/>
                </a:lnTo>
                <a:cubicBezTo>
                  <a:pt x="4510" y="748"/>
                  <a:pt x="5991" y="2928"/>
                  <a:pt x="6168" y="5098"/>
                </a:cubicBezTo>
                <a:cubicBezTo>
                  <a:pt x="6344" y="7271"/>
                  <a:pt x="5483" y="9393"/>
                  <a:pt x="4409" y="11289"/>
                </a:cubicBezTo>
                <a:cubicBezTo>
                  <a:pt x="3336" y="13182"/>
                  <a:pt x="2032" y="14958"/>
                  <a:pt x="1187" y="16966"/>
                </a:cubicBezTo>
                <a:cubicBezTo>
                  <a:pt x="537" y="18519"/>
                  <a:pt x="173" y="20188"/>
                  <a:pt x="84" y="21870"/>
                </a:cubicBezTo>
                <a:cubicBezTo>
                  <a:pt x="0" y="23437"/>
                  <a:pt x="163" y="25047"/>
                  <a:pt x="807" y="26476"/>
                </a:cubicBezTo>
                <a:cubicBezTo>
                  <a:pt x="1977" y="29075"/>
                  <a:pt x="4662" y="30795"/>
                  <a:pt x="7473" y="31273"/>
                </a:cubicBezTo>
                <a:cubicBezTo>
                  <a:pt x="8126" y="31385"/>
                  <a:pt x="8784" y="31437"/>
                  <a:pt x="9443" y="31437"/>
                </a:cubicBezTo>
                <a:cubicBezTo>
                  <a:pt x="11619" y="31437"/>
                  <a:pt x="13800" y="30870"/>
                  <a:pt x="15816" y="30020"/>
                </a:cubicBezTo>
                <a:cubicBezTo>
                  <a:pt x="18444" y="28912"/>
                  <a:pt x="20842" y="27341"/>
                  <a:pt x="23264" y="25836"/>
                </a:cubicBezTo>
                <a:cubicBezTo>
                  <a:pt x="27830" y="23001"/>
                  <a:pt x="32557" y="20360"/>
                  <a:pt x="37631" y="18589"/>
                </a:cubicBezTo>
                <a:cubicBezTo>
                  <a:pt x="41456" y="17253"/>
                  <a:pt x="45503" y="16426"/>
                  <a:pt x="49545" y="16426"/>
                </a:cubicBezTo>
                <a:cubicBezTo>
                  <a:pt x="50177" y="16426"/>
                  <a:pt x="50809" y="16446"/>
                  <a:pt x="51440" y="16488"/>
                </a:cubicBezTo>
                <a:lnTo>
                  <a:pt x="514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0"/>
          <p:cNvSpPr/>
          <p:nvPr/>
        </p:nvSpPr>
        <p:spPr>
          <a:xfrm>
            <a:off x="-1" y="331722"/>
            <a:ext cx="1050129" cy="1789438"/>
          </a:xfrm>
          <a:custGeom>
            <a:avLst/>
            <a:gdLst/>
            <a:ahLst/>
            <a:cxnLst/>
            <a:rect l="l" t="t" r="r" b="b"/>
            <a:pathLst>
              <a:path w="20839" h="35510" extrusionOk="0">
                <a:moveTo>
                  <a:pt x="1" y="1"/>
                </a:moveTo>
                <a:lnTo>
                  <a:pt x="1" y="35510"/>
                </a:lnTo>
                <a:cubicBezTo>
                  <a:pt x="405" y="33962"/>
                  <a:pt x="1953" y="32416"/>
                  <a:pt x="2970" y="31699"/>
                </a:cubicBezTo>
                <a:cubicBezTo>
                  <a:pt x="5126" y="30183"/>
                  <a:pt x="7328" y="28954"/>
                  <a:pt x="9733" y="27857"/>
                </a:cubicBezTo>
                <a:cubicBezTo>
                  <a:pt x="12107" y="26774"/>
                  <a:pt x="14522" y="25697"/>
                  <a:pt x="16572" y="24078"/>
                </a:cubicBezTo>
                <a:cubicBezTo>
                  <a:pt x="19081" y="22095"/>
                  <a:pt x="20838" y="19156"/>
                  <a:pt x="20797" y="15889"/>
                </a:cubicBezTo>
                <a:cubicBezTo>
                  <a:pt x="20773" y="13947"/>
                  <a:pt x="20064" y="12000"/>
                  <a:pt x="18735" y="10588"/>
                </a:cubicBezTo>
                <a:cubicBezTo>
                  <a:pt x="16768" y="8504"/>
                  <a:pt x="14076" y="8061"/>
                  <a:pt x="11457" y="7303"/>
                </a:cubicBezTo>
                <a:cubicBezTo>
                  <a:pt x="8618" y="6483"/>
                  <a:pt x="5694" y="5548"/>
                  <a:pt x="3101" y="4091"/>
                </a:cubicBezTo>
                <a:cubicBezTo>
                  <a:pt x="1651" y="3278"/>
                  <a:pt x="610" y="166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0"/>
          <p:cNvSpPr/>
          <p:nvPr/>
        </p:nvSpPr>
        <p:spPr>
          <a:xfrm>
            <a:off x="2" y="2874810"/>
            <a:ext cx="4243207" cy="2268677"/>
          </a:xfrm>
          <a:custGeom>
            <a:avLst/>
            <a:gdLst/>
            <a:ahLst/>
            <a:cxnLst/>
            <a:rect l="l" t="t" r="r" b="b"/>
            <a:pathLst>
              <a:path w="36725" h="19635" extrusionOk="0">
                <a:moveTo>
                  <a:pt x="16954" y="1"/>
                </a:moveTo>
                <a:cubicBezTo>
                  <a:pt x="16286" y="1"/>
                  <a:pt x="15614" y="74"/>
                  <a:pt x="14952" y="171"/>
                </a:cubicBezTo>
                <a:cubicBezTo>
                  <a:pt x="12377" y="548"/>
                  <a:pt x="9854" y="1265"/>
                  <a:pt x="7265" y="1521"/>
                </a:cubicBezTo>
                <a:cubicBezTo>
                  <a:pt x="6695" y="1577"/>
                  <a:pt x="6117" y="1609"/>
                  <a:pt x="5539" y="1609"/>
                </a:cubicBezTo>
                <a:cubicBezTo>
                  <a:pt x="3597" y="1609"/>
                  <a:pt x="1654" y="1252"/>
                  <a:pt x="1" y="281"/>
                </a:cubicBezTo>
                <a:lnTo>
                  <a:pt x="1" y="19635"/>
                </a:lnTo>
                <a:lnTo>
                  <a:pt x="36475" y="19631"/>
                </a:lnTo>
                <a:cubicBezTo>
                  <a:pt x="36475" y="19632"/>
                  <a:pt x="36475" y="19633"/>
                  <a:pt x="36475" y="19633"/>
                </a:cubicBezTo>
                <a:cubicBezTo>
                  <a:pt x="36487" y="19633"/>
                  <a:pt x="36711" y="18885"/>
                  <a:pt x="36714" y="18403"/>
                </a:cubicBezTo>
                <a:cubicBezTo>
                  <a:pt x="36724" y="16226"/>
                  <a:pt x="35596" y="14139"/>
                  <a:pt x="33976" y="12689"/>
                </a:cubicBezTo>
                <a:cubicBezTo>
                  <a:pt x="32353" y="11239"/>
                  <a:pt x="30277" y="10373"/>
                  <a:pt x="28159" y="9882"/>
                </a:cubicBezTo>
                <a:cubicBezTo>
                  <a:pt x="26487" y="9495"/>
                  <a:pt x="24618" y="9245"/>
                  <a:pt x="23486" y="7958"/>
                </a:cubicBezTo>
                <a:cubicBezTo>
                  <a:pt x="21967" y="6231"/>
                  <a:pt x="22458" y="3375"/>
                  <a:pt x="20995" y="1597"/>
                </a:cubicBezTo>
                <a:cubicBezTo>
                  <a:pt x="20309" y="759"/>
                  <a:pt x="19257" y="278"/>
                  <a:pt x="18188" y="98"/>
                </a:cubicBezTo>
                <a:cubicBezTo>
                  <a:pt x="17780" y="29"/>
                  <a:pt x="17367" y="1"/>
                  <a:pt x="16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3">
  <p:cSld name="BLANK_1_2">
    <p:bg>
      <p:bgPr>
        <a:solidFill>
          <a:schemeClr val="dk2"/>
        </a:solidFill>
        <a:effectLst/>
      </p:bgPr>
    </p:bg>
    <p:spTree>
      <p:nvGrpSpPr>
        <p:cNvPr id="1" name="Shape 257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4">
  <p:cSld name="BLANK_1_2_1">
    <p:bg>
      <p:bgPr>
        <a:solidFill>
          <a:schemeClr val="accent2"/>
        </a:solidFill>
        <a:effectLst/>
      </p:bgPr>
    </p:bg>
    <p:spTree>
      <p:nvGrpSpPr>
        <p:cNvPr id="1" name="Shape 257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384325" y="539500"/>
            <a:ext cx="7046100" cy="478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accent2"/>
              </a:buClr>
              <a:buSzPts val="2400"/>
              <a:buFont typeface="Capriola"/>
              <a:buNone/>
              <a:defRPr sz="2400" b="1">
                <a:solidFill>
                  <a:schemeClr val="accent2"/>
                </a:solidFill>
                <a:latin typeface="Capriola"/>
                <a:ea typeface="Capriola"/>
                <a:cs typeface="Capriola"/>
                <a:sym typeface="Capriola"/>
              </a:defRPr>
            </a:lvl1pPr>
            <a:lvl2pPr lvl="1">
              <a:spcBef>
                <a:spcPts val="0"/>
              </a:spcBef>
              <a:spcAft>
                <a:spcPts val="0"/>
              </a:spcAft>
              <a:buClr>
                <a:schemeClr val="accent2"/>
              </a:buClr>
              <a:buSzPts val="2800"/>
              <a:buNone/>
              <a:defRPr sz="2800">
                <a:solidFill>
                  <a:schemeClr val="accent2"/>
                </a:solidFill>
              </a:defRPr>
            </a:lvl2pPr>
            <a:lvl3pPr lvl="2">
              <a:spcBef>
                <a:spcPts val="0"/>
              </a:spcBef>
              <a:spcAft>
                <a:spcPts val="0"/>
              </a:spcAft>
              <a:buClr>
                <a:schemeClr val="accent2"/>
              </a:buClr>
              <a:buSzPts val="2800"/>
              <a:buNone/>
              <a:defRPr sz="2800">
                <a:solidFill>
                  <a:schemeClr val="accent2"/>
                </a:solidFill>
              </a:defRPr>
            </a:lvl3pPr>
            <a:lvl4pPr lvl="3">
              <a:spcBef>
                <a:spcPts val="0"/>
              </a:spcBef>
              <a:spcAft>
                <a:spcPts val="0"/>
              </a:spcAft>
              <a:buClr>
                <a:schemeClr val="accent2"/>
              </a:buClr>
              <a:buSzPts val="2800"/>
              <a:buNone/>
              <a:defRPr sz="2800">
                <a:solidFill>
                  <a:schemeClr val="accent2"/>
                </a:solidFill>
              </a:defRPr>
            </a:lvl4pPr>
            <a:lvl5pPr lvl="4">
              <a:spcBef>
                <a:spcPts val="0"/>
              </a:spcBef>
              <a:spcAft>
                <a:spcPts val="0"/>
              </a:spcAft>
              <a:buClr>
                <a:schemeClr val="accent2"/>
              </a:buClr>
              <a:buSzPts val="2800"/>
              <a:buNone/>
              <a:defRPr sz="2800">
                <a:solidFill>
                  <a:schemeClr val="accent2"/>
                </a:solidFill>
              </a:defRPr>
            </a:lvl5pPr>
            <a:lvl6pPr lvl="5">
              <a:spcBef>
                <a:spcPts val="0"/>
              </a:spcBef>
              <a:spcAft>
                <a:spcPts val="0"/>
              </a:spcAft>
              <a:buClr>
                <a:schemeClr val="accent2"/>
              </a:buClr>
              <a:buSzPts val="2800"/>
              <a:buNone/>
              <a:defRPr sz="2800">
                <a:solidFill>
                  <a:schemeClr val="accent2"/>
                </a:solidFill>
              </a:defRPr>
            </a:lvl6pPr>
            <a:lvl7pPr lvl="6">
              <a:spcBef>
                <a:spcPts val="0"/>
              </a:spcBef>
              <a:spcAft>
                <a:spcPts val="0"/>
              </a:spcAft>
              <a:buClr>
                <a:schemeClr val="accent2"/>
              </a:buClr>
              <a:buSzPts val="2800"/>
              <a:buNone/>
              <a:defRPr sz="2800">
                <a:solidFill>
                  <a:schemeClr val="accent2"/>
                </a:solidFill>
              </a:defRPr>
            </a:lvl7pPr>
            <a:lvl8pPr lvl="7">
              <a:spcBef>
                <a:spcPts val="0"/>
              </a:spcBef>
              <a:spcAft>
                <a:spcPts val="0"/>
              </a:spcAft>
              <a:buClr>
                <a:schemeClr val="accent2"/>
              </a:buClr>
              <a:buSzPts val="2800"/>
              <a:buNone/>
              <a:defRPr sz="2800">
                <a:solidFill>
                  <a:schemeClr val="accent2"/>
                </a:solidFill>
              </a:defRPr>
            </a:lvl8pPr>
            <a:lvl9pPr lvl="8">
              <a:spcBef>
                <a:spcPts val="0"/>
              </a:spcBef>
              <a:spcAft>
                <a:spcPts val="0"/>
              </a:spcAft>
              <a:buClr>
                <a:schemeClr val="accent2"/>
              </a:buClr>
              <a:buSzPts val="2800"/>
              <a:buNone/>
              <a:defRPr sz="2800">
                <a:solidFill>
                  <a:schemeClr val="accent2"/>
                </a:solidFill>
              </a:defRPr>
            </a:lvl9pPr>
          </a:lstStyle>
          <a:p>
            <a:endParaRPr/>
          </a:p>
        </p:txBody>
      </p:sp>
      <p:sp>
        <p:nvSpPr>
          <p:cNvPr id="7" name="Google Shape;7;p1"/>
          <p:cNvSpPr txBox="1">
            <a:spLocks noGrp="1"/>
          </p:cNvSpPr>
          <p:nvPr>
            <p:ph type="body" idx="1"/>
          </p:nvPr>
        </p:nvSpPr>
        <p:spPr>
          <a:xfrm>
            <a:off x="1384325" y="1251650"/>
            <a:ext cx="7046100" cy="3347700"/>
          </a:xfrm>
          <a:prstGeom prst="rect">
            <a:avLst/>
          </a:prstGeom>
          <a:noFill/>
          <a:ln>
            <a:noFill/>
          </a:ln>
          <a:effectLst>
            <a:outerShdw blurRad="57150" dist="19050" dir="5400000" algn="bl" rotWithShape="0">
              <a:srgbClr val="000000">
                <a:alpha val="8000"/>
              </a:srgbClr>
            </a:outerShdw>
          </a:effectLst>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2"/>
              </a:buClr>
              <a:buSzPts val="1400"/>
              <a:buFont typeface="Poppins Medium"/>
              <a:buChar char="●"/>
              <a:defRPr>
                <a:solidFill>
                  <a:schemeClr val="accent2"/>
                </a:solidFill>
                <a:latin typeface="Poppins Medium"/>
                <a:ea typeface="Poppins Medium"/>
                <a:cs typeface="Poppins Medium"/>
                <a:sym typeface="Poppins Medium"/>
              </a:defRPr>
            </a:lvl1pPr>
            <a:lvl2pPr marL="914400" lvl="1" indent="-292100">
              <a:lnSpc>
                <a:spcPct val="100000"/>
              </a:lnSpc>
              <a:spcBef>
                <a:spcPts val="1600"/>
              </a:spcBef>
              <a:spcAft>
                <a:spcPts val="0"/>
              </a:spcAft>
              <a:buClr>
                <a:schemeClr val="accent2"/>
              </a:buClr>
              <a:buSzPts val="1000"/>
              <a:buFont typeface="Poppins Medium"/>
              <a:buChar char="○"/>
              <a:defRPr sz="1000">
                <a:solidFill>
                  <a:schemeClr val="accent2"/>
                </a:solidFill>
                <a:latin typeface="Poppins Medium"/>
                <a:ea typeface="Poppins Medium"/>
                <a:cs typeface="Poppins Medium"/>
                <a:sym typeface="Poppins Medium"/>
              </a:defRPr>
            </a:lvl2pPr>
            <a:lvl3pPr marL="1371600" lvl="2" indent="-292100">
              <a:lnSpc>
                <a:spcPct val="100000"/>
              </a:lnSpc>
              <a:spcBef>
                <a:spcPts val="1600"/>
              </a:spcBef>
              <a:spcAft>
                <a:spcPts val="0"/>
              </a:spcAft>
              <a:buClr>
                <a:schemeClr val="accent2"/>
              </a:buClr>
              <a:buSzPts val="1000"/>
              <a:buFont typeface="Poppins Medium"/>
              <a:buChar char="■"/>
              <a:defRPr sz="1000">
                <a:solidFill>
                  <a:schemeClr val="accent2"/>
                </a:solidFill>
                <a:latin typeface="Poppins Medium"/>
                <a:ea typeface="Poppins Medium"/>
                <a:cs typeface="Poppins Medium"/>
                <a:sym typeface="Poppins Medium"/>
              </a:defRPr>
            </a:lvl3pPr>
            <a:lvl4pPr marL="1828800" lvl="3" indent="-292100">
              <a:lnSpc>
                <a:spcPct val="100000"/>
              </a:lnSpc>
              <a:spcBef>
                <a:spcPts val="1600"/>
              </a:spcBef>
              <a:spcAft>
                <a:spcPts val="0"/>
              </a:spcAft>
              <a:buClr>
                <a:schemeClr val="accent2"/>
              </a:buClr>
              <a:buSzPts val="1000"/>
              <a:buFont typeface="Poppins Medium"/>
              <a:buChar char="●"/>
              <a:defRPr sz="1000">
                <a:solidFill>
                  <a:schemeClr val="accent2"/>
                </a:solidFill>
                <a:latin typeface="Poppins Medium"/>
                <a:ea typeface="Poppins Medium"/>
                <a:cs typeface="Poppins Medium"/>
                <a:sym typeface="Poppins Medium"/>
              </a:defRPr>
            </a:lvl4pPr>
            <a:lvl5pPr marL="2286000" lvl="4" indent="-292100">
              <a:lnSpc>
                <a:spcPct val="100000"/>
              </a:lnSpc>
              <a:spcBef>
                <a:spcPts val="1600"/>
              </a:spcBef>
              <a:spcAft>
                <a:spcPts val="0"/>
              </a:spcAft>
              <a:buClr>
                <a:schemeClr val="accent2"/>
              </a:buClr>
              <a:buSzPts val="1000"/>
              <a:buFont typeface="Poppins Medium"/>
              <a:buChar char="○"/>
              <a:defRPr sz="1000">
                <a:solidFill>
                  <a:schemeClr val="accent2"/>
                </a:solidFill>
                <a:latin typeface="Poppins Medium"/>
                <a:ea typeface="Poppins Medium"/>
                <a:cs typeface="Poppins Medium"/>
                <a:sym typeface="Poppins Medium"/>
              </a:defRPr>
            </a:lvl5pPr>
            <a:lvl6pPr marL="2743200" lvl="5" indent="-292100">
              <a:lnSpc>
                <a:spcPct val="100000"/>
              </a:lnSpc>
              <a:spcBef>
                <a:spcPts val="1600"/>
              </a:spcBef>
              <a:spcAft>
                <a:spcPts val="0"/>
              </a:spcAft>
              <a:buClr>
                <a:schemeClr val="accent2"/>
              </a:buClr>
              <a:buSzPts val="1000"/>
              <a:buFont typeface="Poppins Medium"/>
              <a:buChar char="■"/>
              <a:defRPr sz="1000">
                <a:solidFill>
                  <a:schemeClr val="accent2"/>
                </a:solidFill>
                <a:latin typeface="Poppins Medium"/>
                <a:ea typeface="Poppins Medium"/>
                <a:cs typeface="Poppins Medium"/>
                <a:sym typeface="Poppins Medium"/>
              </a:defRPr>
            </a:lvl6pPr>
            <a:lvl7pPr marL="3200400" lvl="6" indent="-292100">
              <a:lnSpc>
                <a:spcPct val="100000"/>
              </a:lnSpc>
              <a:spcBef>
                <a:spcPts val="1600"/>
              </a:spcBef>
              <a:spcAft>
                <a:spcPts val="0"/>
              </a:spcAft>
              <a:buClr>
                <a:schemeClr val="accent2"/>
              </a:buClr>
              <a:buSzPts val="1000"/>
              <a:buFont typeface="Poppins Medium"/>
              <a:buChar char="●"/>
              <a:defRPr sz="1000">
                <a:solidFill>
                  <a:schemeClr val="accent2"/>
                </a:solidFill>
                <a:latin typeface="Poppins Medium"/>
                <a:ea typeface="Poppins Medium"/>
                <a:cs typeface="Poppins Medium"/>
                <a:sym typeface="Poppins Medium"/>
              </a:defRPr>
            </a:lvl7pPr>
            <a:lvl8pPr marL="3657600" lvl="7" indent="-292100">
              <a:lnSpc>
                <a:spcPct val="100000"/>
              </a:lnSpc>
              <a:spcBef>
                <a:spcPts val="1600"/>
              </a:spcBef>
              <a:spcAft>
                <a:spcPts val="0"/>
              </a:spcAft>
              <a:buClr>
                <a:schemeClr val="accent2"/>
              </a:buClr>
              <a:buSzPts val="1000"/>
              <a:buFont typeface="Poppins Medium"/>
              <a:buChar char="○"/>
              <a:defRPr sz="1000">
                <a:solidFill>
                  <a:schemeClr val="accent2"/>
                </a:solidFill>
                <a:latin typeface="Poppins Medium"/>
                <a:ea typeface="Poppins Medium"/>
                <a:cs typeface="Poppins Medium"/>
                <a:sym typeface="Poppins Medium"/>
              </a:defRPr>
            </a:lvl8pPr>
            <a:lvl9pPr marL="4114800" lvl="8" indent="-292100">
              <a:lnSpc>
                <a:spcPct val="100000"/>
              </a:lnSpc>
              <a:spcBef>
                <a:spcPts val="1600"/>
              </a:spcBef>
              <a:spcAft>
                <a:spcPts val="1600"/>
              </a:spcAft>
              <a:buClr>
                <a:schemeClr val="accent2"/>
              </a:buClr>
              <a:buSzPts val="1000"/>
              <a:buFont typeface="Poppins Medium"/>
              <a:buChar char="■"/>
              <a:defRPr sz="1000">
                <a:solidFill>
                  <a:schemeClr val="accent2"/>
                </a:solidFill>
                <a:latin typeface="Poppins Medium"/>
                <a:ea typeface="Poppins Medium"/>
                <a:cs typeface="Poppins Medium"/>
                <a:sym typeface="Poppins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4" r:id="rId3"/>
    <p:sldLayoutId id="2147483658" r:id="rId4"/>
    <p:sldLayoutId id="2147483659" r:id="rId5"/>
    <p:sldLayoutId id="2147483696" r:id="rId6"/>
    <p:sldLayoutId id="2147483697" r:id="rId7"/>
    <p:sldLayoutId id="214748369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badi" panose="020B0604020104020204" pitchFamily="34" charset="0"/>
          <a:ea typeface="Abadi" panose="020B0604020104020204" pitchFamily="34"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85"/>
        <p:cNvGrpSpPr/>
        <p:nvPr/>
      </p:nvGrpSpPr>
      <p:grpSpPr>
        <a:xfrm>
          <a:off x="0" y="0"/>
          <a:ext cx="0" cy="0"/>
          <a:chOff x="0" y="0"/>
          <a:chExt cx="0" cy="0"/>
        </a:xfrm>
      </p:grpSpPr>
      <p:sp>
        <p:nvSpPr>
          <p:cNvPr id="2586" name="Google Shape;2586;p55"/>
          <p:cNvSpPr/>
          <p:nvPr/>
        </p:nvSpPr>
        <p:spPr>
          <a:xfrm rot="-389025">
            <a:off x="2794301" y="3929655"/>
            <a:ext cx="3979755" cy="657290"/>
          </a:xfrm>
          <a:prstGeom prst="homePlat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rot="-341985">
            <a:off x="2652769" y="590588"/>
            <a:ext cx="3699332" cy="2563736"/>
          </a:xfrm>
          <a:custGeom>
            <a:avLst/>
            <a:gdLst/>
            <a:ahLst/>
            <a:cxnLst/>
            <a:rect l="l" t="t" r="r" b="b"/>
            <a:pathLst>
              <a:path w="54129" h="24752" extrusionOk="0">
                <a:moveTo>
                  <a:pt x="17871" y="6878"/>
                </a:moveTo>
                <a:lnTo>
                  <a:pt x="17871" y="6878"/>
                </a:lnTo>
                <a:cubicBezTo>
                  <a:pt x="16444" y="6923"/>
                  <a:pt x="15017" y="6977"/>
                  <a:pt x="13592" y="7054"/>
                </a:cubicBezTo>
                <a:cubicBezTo>
                  <a:pt x="12207" y="7128"/>
                  <a:pt x="10815" y="7206"/>
                  <a:pt x="9422" y="7247"/>
                </a:cubicBezTo>
                <a:cubicBezTo>
                  <a:pt x="12209" y="6960"/>
                  <a:pt x="15055" y="6892"/>
                  <a:pt x="17871" y="6878"/>
                </a:cubicBezTo>
                <a:close/>
                <a:moveTo>
                  <a:pt x="36090" y="8493"/>
                </a:moveTo>
                <a:cubicBezTo>
                  <a:pt x="36448" y="8493"/>
                  <a:pt x="36806" y="8495"/>
                  <a:pt x="37164" y="8498"/>
                </a:cubicBezTo>
                <a:cubicBezTo>
                  <a:pt x="36552" y="8504"/>
                  <a:pt x="35940" y="8508"/>
                  <a:pt x="35328" y="8508"/>
                </a:cubicBezTo>
                <a:cubicBezTo>
                  <a:pt x="35008" y="8508"/>
                  <a:pt x="34688" y="8507"/>
                  <a:pt x="34368" y="8505"/>
                </a:cubicBezTo>
                <a:cubicBezTo>
                  <a:pt x="34942" y="8497"/>
                  <a:pt x="35516" y="8493"/>
                  <a:pt x="36090" y="8493"/>
                </a:cubicBezTo>
                <a:close/>
                <a:moveTo>
                  <a:pt x="12605" y="21038"/>
                </a:moveTo>
                <a:cubicBezTo>
                  <a:pt x="12590" y="21109"/>
                  <a:pt x="12578" y="21180"/>
                  <a:pt x="12577" y="21251"/>
                </a:cubicBezTo>
                <a:cubicBezTo>
                  <a:pt x="12206" y="21223"/>
                  <a:pt x="11839" y="21181"/>
                  <a:pt x="11483" y="21124"/>
                </a:cubicBezTo>
                <a:cubicBezTo>
                  <a:pt x="11855" y="21086"/>
                  <a:pt x="12230" y="21058"/>
                  <a:pt x="12605" y="21038"/>
                </a:cubicBezTo>
                <a:close/>
                <a:moveTo>
                  <a:pt x="24817" y="1"/>
                </a:moveTo>
                <a:cubicBezTo>
                  <a:pt x="21431" y="1"/>
                  <a:pt x="18049" y="162"/>
                  <a:pt x="14673" y="646"/>
                </a:cubicBezTo>
                <a:lnTo>
                  <a:pt x="14619" y="641"/>
                </a:lnTo>
                <a:cubicBezTo>
                  <a:pt x="14581" y="637"/>
                  <a:pt x="14544" y="635"/>
                  <a:pt x="14508" y="635"/>
                </a:cubicBezTo>
                <a:cubicBezTo>
                  <a:pt x="14347" y="635"/>
                  <a:pt x="14207" y="672"/>
                  <a:pt x="14088" y="732"/>
                </a:cubicBezTo>
                <a:cubicBezTo>
                  <a:pt x="13886" y="763"/>
                  <a:pt x="13685" y="787"/>
                  <a:pt x="13482" y="821"/>
                </a:cubicBezTo>
                <a:cubicBezTo>
                  <a:pt x="13185" y="869"/>
                  <a:pt x="12985" y="1012"/>
                  <a:pt x="12861" y="1201"/>
                </a:cubicBezTo>
                <a:cubicBezTo>
                  <a:pt x="10603" y="1148"/>
                  <a:pt x="8343" y="1064"/>
                  <a:pt x="6087" y="925"/>
                </a:cubicBezTo>
                <a:cubicBezTo>
                  <a:pt x="6060" y="923"/>
                  <a:pt x="6033" y="922"/>
                  <a:pt x="6008" y="922"/>
                </a:cubicBezTo>
                <a:cubicBezTo>
                  <a:pt x="4713" y="922"/>
                  <a:pt x="4748" y="2974"/>
                  <a:pt x="6087" y="3059"/>
                </a:cubicBezTo>
                <a:cubicBezTo>
                  <a:pt x="7775" y="3163"/>
                  <a:pt x="9462" y="3237"/>
                  <a:pt x="11152" y="3291"/>
                </a:cubicBezTo>
                <a:cubicBezTo>
                  <a:pt x="11044" y="3490"/>
                  <a:pt x="11005" y="3724"/>
                  <a:pt x="11028" y="3952"/>
                </a:cubicBezTo>
                <a:cubicBezTo>
                  <a:pt x="10175" y="4137"/>
                  <a:pt x="9331" y="4365"/>
                  <a:pt x="8507" y="4662"/>
                </a:cubicBezTo>
                <a:cubicBezTo>
                  <a:pt x="8162" y="4787"/>
                  <a:pt x="7938" y="5029"/>
                  <a:pt x="7832" y="5306"/>
                </a:cubicBezTo>
                <a:cubicBezTo>
                  <a:pt x="5534" y="5595"/>
                  <a:pt x="3279" y="6056"/>
                  <a:pt x="1113" y="6797"/>
                </a:cubicBezTo>
                <a:cubicBezTo>
                  <a:pt x="196" y="7111"/>
                  <a:pt x="0" y="8644"/>
                  <a:pt x="1113" y="8853"/>
                </a:cubicBezTo>
                <a:cubicBezTo>
                  <a:pt x="2253" y="9068"/>
                  <a:pt x="3405" y="9214"/>
                  <a:pt x="4565" y="9315"/>
                </a:cubicBezTo>
                <a:cubicBezTo>
                  <a:pt x="4458" y="9329"/>
                  <a:pt x="4349" y="9341"/>
                  <a:pt x="4242" y="9356"/>
                </a:cubicBezTo>
                <a:cubicBezTo>
                  <a:pt x="3162" y="9511"/>
                  <a:pt x="3284" y="11168"/>
                  <a:pt x="4242" y="11413"/>
                </a:cubicBezTo>
                <a:cubicBezTo>
                  <a:pt x="5305" y="11685"/>
                  <a:pt x="6381" y="11865"/>
                  <a:pt x="7461" y="11988"/>
                </a:cubicBezTo>
                <a:cubicBezTo>
                  <a:pt x="6956" y="12100"/>
                  <a:pt x="6452" y="12218"/>
                  <a:pt x="5949" y="12343"/>
                </a:cubicBezTo>
                <a:cubicBezTo>
                  <a:pt x="4680" y="12660"/>
                  <a:pt x="5125" y="14290"/>
                  <a:pt x="6233" y="14438"/>
                </a:cubicBezTo>
                <a:cubicBezTo>
                  <a:pt x="6374" y="14458"/>
                  <a:pt x="6513" y="14472"/>
                  <a:pt x="6654" y="14489"/>
                </a:cubicBezTo>
                <a:cubicBezTo>
                  <a:pt x="6041" y="14685"/>
                  <a:pt x="5436" y="14899"/>
                  <a:pt x="4842" y="15153"/>
                </a:cubicBezTo>
                <a:cubicBezTo>
                  <a:pt x="3732" y="15629"/>
                  <a:pt x="4487" y="17019"/>
                  <a:pt x="5380" y="17140"/>
                </a:cubicBezTo>
                <a:cubicBezTo>
                  <a:pt x="5930" y="17215"/>
                  <a:pt x="6483" y="17275"/>
                  <a:pt x="7036" y="17329"/>
                </a:cubicBezTo>
                <a:cubicBezTo>
                  <a:pt x="6674" y="17884"/>
                  <a:pt x="6966" y="18744"/>
                  <a:pt x="7656" y="18950"/>
                </a:cubicBezTo>
                <a:cubicBezTo>
                  <a:pt x="8176" y="19105"/>
                  <a:pt x="8702" y="19222"/>
                  <a:pt x="9230" y="19321"/>
                </a:cubicBezTo>
                <a:cubicBezTo>
                  <a:pt x="8700" y="19433"/>
                  <a:pt x="8174" y="19570"/>
                  <a:pt x="7656" y="19737"/>
                </a:cubicBezTo>
                <a:cubicBezTo>
                  <a:pt x="6949" y="19966"/>
                  <a:pt x="6540" y="20968"/>
                  <a:pt x="7185" y="21520"/>
                </a:cubicBezTo>
                <a:cubicBezTo>
                  <a:pt x="7245" y="21571"/>
                  <a:pt x="7309" y="21616"/>
                  <a:pt x="7370" y="21666"/>
                </a:cubicBezTo>
                <a:cubicBezTo>
                  <a:pt x="7228" y="21676"/>
                  <a:pt x="7086" y="21680"/>
                  <a:pt x="6944" y="21690"/>
                </a:cubicBezTo>
                <a:cubicBezTo>
                  <a:pt x="5801" y="21765"/>
                  <a:pt x="5422" y="23528"/>
                  <a:pt x="6659" y="23783"/>
                </a:cubicBezTo>
                <a:cubicBezTo>
                  <a:pt x="10303" y="24536"/>
                  <a:pt x="13989" y="24752"/>
                  <a:pt x="17687" y="24752"/>
                </a:cubicBezTo>
                <a:cubicBezTo>
                  <a:pt x="19346" y="24752"/>
                  <a:pt x="21007" y="24708"/>
                  <a:pt x="22668" y="24650"/>
                </a:cubicBezTo>
                <a:cubicBezTo>
                  <a:pt x="25388" y="24556"/>
                  <a:pt x="28105" y="24427"/>
                  <a:pt x="30827" y="24394"/>
                </a:cubicBezTo>
                <a:cubicBezTo>
                  <a:pt x="30949" y="24393"/>
                  <a:pt x="31070" y="24392"/>
                  <a:pt x="31192" y="24392"/>
                </a:cubicBezTo>
                <a:cubicBezTo>
                  <a:pt x="32413" y="24392"/>
                  <a:pt x="33628" y="24459"/>
                  <a:pt x="34841" y="24459"/>
                </a:cubicBezTo>
                <a:cubicBezTo>
                  <a:pt x="35879" y="24459"/>
                  <a:pt x="36916" y="24410"/>
                  <a:pt x="37952" y="24230"/>
                </a:cubicBezTo>
                <a:cubicBezTo>
                  <a:pt x="40232" y="24248"/>
                  <a:pt x="42511" y="24267"/>
                  <a:pt x="44788" y="24301"/>
                </a:cubicBezTo>
                <a:cubicBezTo>
                  <a:pt x="46002" y="24360"/>
                  <a:pt x="47216" y="24399"/>
                  <a:pt x="48434" y="24399"/>
                </a:cubicBezTo>
                <a:cubicBezTo>
                  <a:pt x="48727" y="24399"/>
                  <a:pt x="49020" y="24396"/>
                  <a:pt x="49314" y="24392"/>
                </a:cubicBezTo>
                <a:cubicBezTo>
                  <a:pt x="50691" y="24370"/>
                  <a:pt x="50687" y="22297"/>
                  <a:pt x="49314" y="22259"/>
                </a:cubicBezTo>
                <a:cubicBezTo>
                  <a:pt x="47703" y="22213"/>
                  <a:pt x="46094" y="22185"/>
                  <a:pt x="44482" y="22162"/>
                </a:cubicBezTo>
                <a:cubicBezTo>
                  <a:pt x="44616" y="21589"/>
                  <a:pt x="44282" y="20911"/>
                  <a:pt x="43485" y="20835"/>
                </a:cubicBezTo>
                <a:cubicBezTo>
                  <a:pt x="42724" y="20762"/>
                  <a:pt x="41964" y="20707"/>
                  <a:pt x="41201" y="20664"/>
                </a:cubicBezTo>
                <a:cubicBezTo>
                  <a:pt x="41679" y="20651"/>
                  <a:pt x="42156" y="20647"/>
                  <a:pt x="42634" y="20647"/>
                </a:cubicBezTo>
                <a:cubicBezTo>
                  <a:pt x="43311" y="20647"/>
                  <a:pt x="43988" y="20655"/>
                  <a:pt x="44664" y="20655"/>
                </a:cubicBezTo>
                <a:cubicBezTo>
                  <a:pt x="46607" y="20655"/>
                  <a:pt x="48542" y="20590"/>
                  <a:pt x="50450" y="20086"/>
                </a:cubicBezTo>
                <a:cubicBezTo>
                  <a:pt x="51528" y="19801"/>
                  <a:pt x="51402" y="18368"/>
                  <a:pt x="50450" y="18028"/>
                </a:cubicBezTo>
                <a:cubicBezTo>
                  <a:pt x="49986" y="17863"/>
                  <a:pt x="49517" y="17727"/>
                  <a:pt x="49045" y="17607"/>
                </a:cubicBezTo>
                <a:cubicBezTo>
                  <a:pt x="49703" y="17521"/>
                  <a:pt x="50360" y="17403"/>
                  <a:pt x="51018" y="17242"/>
                </a:cubicBezTo>
                <a:cubicBezTo>
                  <a:pt x="51841" y="17040"/>
                  <a:pt x="52000" y="15981"/>
                  <a:pt x="51490" y="15453"/>
                </a:cubicBezTo>
                <a:cubicBezTo>
                  <a:pt x="51855" y="15444"/>
                  <a:pt x="52219" y="15440"/>
                  <a:pt x="52581" y="15432"/>
                </a:cubicBezTo>
                <a:cubicBezTo>
                  <a:pt x="53778" y="15396"/>
                  <a:pt x="54052" y="13651"/>
                  <a:pt x="52868" y="13334"/>
                </a:cubicBezTo>
                <a:cubicBezTo>
                  <a:pt x="50344" y="12652"/>
                  <a:pt x="47755" y="12565"/>
                  <a:pt x="45160" y="12565"/>
                </a:cubicBezTo>
                <a:cubicBezTo>
                  <a:pt x="44271" y="12565"/>
                  <a:pt x="43381" y="12575"/>
                  <a:pt x="42493" y="12575"/>
                </a:cubicBezTo>
                <a:cubicBezTo>
                  <a:pt x="42396" y="12575"/>
                  <a:pt x="42300" y="12575"/>
                  <a:pt x="42203" y="12575"/>
                </a:cubicBezTo>
                <a:cubicBezTo>
                  <a:pt x="42054" y="12575"/>
                  <a:pt x="41905" y="12574"/>
                  <a:pt x="41756" y="12574"/>
                </a:cubicBezTo>
                <a:cubicBezTo>
                  <a:pt x="37919" y="12574"/>
                  <a:pt x="34080" y="12730"/>
                  <a:pt x="30244" y="12865"/>
                </a:cubicBezTo>
                <a:cubicBezTo>
                  <a:pt x="26793" y="12986"/>
                  <a:pt x="23337" y="13095"/>
                  <a:pt x="19883" y="13095"/>
                </a:cubicBezTo>
                <a:cubicBezTo>
                  <a:pt x="18028" y="13095"/>
                  <a:pt x="16173" y="13063"/>
                  <a:pt x="14321" y="12986"/>
                </a:cubicBezTo>
                <a:cubicBezTo>
                  <a:pt x="18679" y="12461"/>
                  <a:pt x="23069" y="12321"/>
                  <a:pt x="27471" y="12321"/>
                </a:cubicBezTo>
                <a:cubicBezTo>
                  <a:pt x="32515" y="12321"/>
                  <a:pt x="37575" y="12505"/>
                  <a:pt x="42621" y="12505"/>
                </a:cubicBezTo>
                <a:cubicBezTo>
                  <a:pt x="45950" y="12505"/>
                  <a:pt x="49274" y="12425"/>
                  <a:pt x="52583" y="12159"/>
                </a:cubicBezTo>
                <a:cubicBezTo>
                  <a:pt x="53704" y="12069"/>
                  <a:pt x="54129" y="10274"/>
                  <a:pt x="52867" y="10064"/>
                </a:cubicBezTo>
                <a:cubicBezTo>
                  <a:pt x="51446" y="9828"/>
                  <a:pt x="50016" y="9726"/>
                  <a:pt x="48581" y="9687"/>
                </a:cubicBezTo>
                <a:cubicBezTo>
                  <a:pt x="48824" y="9645"/>
                  <a:pt x="49070" y="9606"/>
                  <a:pt x="49313" y="9562"/>
                </a:cubicBezTo>
                <a:cubicBezTo>
                  <a:pt x="50343" y="9372"/>
                  <a:pt x="50324" y="7711"/>
                  <a:pt x="49313" y="7505"/>
                </a:cubicBezTo>
                <a:cubicBezTo>
                  <a:pt x="47759" y="7191"/>
                  <a:pt x="46193" y="6963"/>
                  <a:pt x="44619" y="6795"/>
                </a:cubicBezTo>
                <a:cubicBezTo>
                  <a:pt x="45997" y="6753"/>
                  <a:pt x="47374" y="6652"/>
                  <a:pt x="48744" y="6433"/>
                </a:cubicBezTo>
                <a:cubicBezTo>
                  <a:pt x="49847" y="6258"/>
                  <a:pt x="49675" y="4661"/>
                  <a:pt x="48744" y="4377"/>
                </a:cubicBezTo>
                <a:cubicBezTo>
                  <a:pt x="48712" y="4365"/>
                  <a:pt x="48679" y="4358"/>
                  <a:pt x="48646" y="4348"/>
                </a:cubicBezTo>
                <a:cubicBezTo>
                  <a:pt x="48680" y="4344"/>
                  <a:pt x="48712" y="4341"/>
                  <a:pt x="48746" y="4338"/>
                </a:cubicBezTo>
                <a:cubicBezTo>
                  <a:pt x="49847" y="4209"/>
                  <a:pt x="50307" y="2501"/>
                  <a:pt x="49030" y="2244"/>
                </a:cubicBezTo>
                <a:cubicBezTo>
                  <a:pt x="48376" y="2112"/>
                  <a:pt x="47718" y="2002"/>
                  <a:pt x="47059" y="1903"/>
                </a:cubicBezTo>
                <a:cubicBezTo>
                  <a:pt x="47156" y="1315"/>
                  <a:pt x="46824" y="641"/>
                  <a:pt x="46056" y="641"/>
                </a:cubicBezTo>
                <a:cubicBezTo>
                  <a:pt x="46052" y="641"/>
                  <a:pt x="46048" y="641"/>
                  <a:pt x="46044" y="641"/>
                </a:cubicBezTo>
                <a:cubicBezTo>
                  <a:pt x="45743" y="643"/>
                  <a:pt x="45442" y="645"/>
                  <a:pt x="45141" y="645"/>
                </a:cubicBezTo>
                <a:cubicBezTo>
                  <a:pt x="38363" y="645"/>
                  <a:pt x="31582" y="1"/>
                  <a:pt x="248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txBox="1">
            <a:spLocks noGrp="1"/>
          </p:cNvSpPr>
          <p:nvPr>
            <p:ph type="ctrTitle" idx="2"/>
          </p:nvPr>
        </p:nvSpPr>
        <p:spPr>
          <a:xfrm rot="-342150">
            <a:off x="2390670" y="538094"/>
            <a:ext cx="4223903" cy="2668511"/>
          </a:xfrm>
          <a:prstGeom prst="rect">
            <a:avLst/>
          </a:prstGeom>
          <a:effectLst>
            <a:outerShdw blurRad="57150" dist="19050" dir="5400000" algn="bl" rotWithShape="0">
              <a:schemeClr val="accent2">
                <a:alpha val="30000"/>
              </a:schemeClr>
            </a:outerShdw>
          </a:effectLst>
        </p:spPr>
        <p:txBody>
          <a:bodyPr spcFirstLastPara="1" wrap="square" lIns="91425" tIns="91425" rIns="91425" bIns="91425" anchor="ctr" anchorCtr="0">
            <a:noAutofit/>
          </a:bodyPr>
          <a:lstStyle/>
          <a:p>
            <a:pPr marL="0" lvl="0" indent="0" algn="ctr" rtl="0">
              <a:spcBef>
                <a:spcPts val="80"/>
              </a:spcBef>
              <a:spcAft>
                <a:spcPts val="0"/>
              </a:spcAft>
              <a:buNone/>
            </a:pPr>
            <a:r>
              <a:rPr lang="en">
                <a:latin typeface="Times New Roman" panose="02020603050405020304" pitchFamily="18" charset="0"/>
                <a:cs typeface="Times New Roman" panose="02020603050405020304" pitchFamily="18" charset="0"/>
              </a:rPr>
              <a:t>TIN HỌC 4</a:t>
            </a:r>
            <a:endParaRPr>
              <a:latin typeface="Times New Roman" panose="02020603050405020304" pitchFamily="18" charset="0"/>
              <a:cs typeface="Times New Roman" panose="02020603050405020304" pitchFamily="18" charset="0"/>
            </a:endParaRPr>
          </a:p>
        </p:txBody>
      </p:sp>
      <p:sp>
        <p:nvSpPr>
          <p:cNvPr id="2589" name="Google Shape;2589;p55"/>
          <p:cNvSpPr txBox="1">
            <a:spLocks noGrp="1"/>
          </p:cNvSpPr>
          <p:nvPr>
            <p:ph type="subTitle" idx="1"/>
          </p:nvPr>
        </p:nvSpPr>
        <p:spPr>
          <a:xfrm rot="21221581">
            <a:off x="2629191" y="4028839"/>
            <a:ext cx="4223903" cy="4691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Cùng nhau bắt đầu hành trình học tập nhé!</a:t>
            </a:r>
            <a:endParaRPr/>
          </a:p>
        </p:txBody>
      </p:sp>
      <p:sp>
        <p:nvSpPr>
          <p:cNvPr id="2590" name="Google Shape;2590;p55"/>
          <p:cNvSpPr txBox="1">
            <a:spLocks noGrp="1"/>
          </p:cNvSpPr>
          <p:nvPr>
            <p:ph type="ctrTitle"/>
          </p:nvPr>
        </p:nvSpPr>
        <p:spPr>
          <a:xfrm rot="-342150">
            <a:off x="2527170" y="2252111"/>
            <a:ext cx="4223903" cy="60541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Cô Thùy Linh an vui</a:t>
            </a:r>
            <a:endParaRPr/>
          </a:p>
        </p:txBody>
      </p:sp>
      <p:grpSp>
        <p:nvGrpSpPr>
          <p:cNvPr id="2591" name="Google Shape;2591;p55"/>
          <p:cNvGrpSpPr/>
          <p:nvPr/>
        </p:nvGrpSpPr>
        <p:grpSpPr>
          <a:xfrm rot="-406948">
            <a:off x="3989769" y="3764995"/>
            <a:ext cx="1164448" cy="275575"/>
            <a:chOff x="2323525" y="-689150"/>
            <a:chExt cx="1164450" cy="275575"/>
          </a:xfrm>
        </p:grpSpPr>
        <p:sp>
          <p:nvSpPr>
            <p:cNvPr id="2592" name="Google Shape;2592;p55"/>
            <p:cNvSpPr/>
            <p:nvPr/>
          </p:nvSpPr>
          <p:spPr>
            <a:xfrm>
              <a:off x="3238450" y="-689150"/>
              <a:ext cx="249525" cy="271400"/>
            </a:xfrm>
            <a:custGeom>
              <a:avLst/>
              <a:gdLst/>
              <a:ahLst/>
              <a:cxnLst/>
              <a:rect l="l" t="t" r="r" b="b"/>
              <a:pathLst>
                <a:path w="9981" h="10856" extrusionOk="0">
                  <a:moveTo>
                    <a:pt x="3974" y="1"/>
                  </a:moveTo>
                  <a:lnTo>
                    <a:pt x="3974" y="139"/>
                  </a:lnTo>
                  <a:lnTo>
                    <a:pt x="0" y="10643"/>
                  </a:lnTo>
                  <a:lnTo>
                    <a:pt x="6" y="10855"/>
                  </a:lnTo>
                  <a:cubicBezTo>
                    <a:pt x="5115" y="10726"/>
                    <a:pt x="9151" y="10534"/>
                    <a:pt x="9202" y="10295"/>
                  </a:cubicBezTo>
                  <a:cubicBezTo>
                    <a:pt x="9330" y="9724"/>
                    <a:pt x="8906" y="8529"/>
                    <a:pt x="8885" y="8255"/>
                  </a:cubicBezTo>
                  <a:cubicBezTo>
                    <a:pt x="8859" y="7977"/>
                    <a:pt x="9981" y="7423"/>
                    <a:pt x="9905" y="7103"/>
                  </a:cubicBezTo>
                  <a:cubicBezTo>
                    <a:pt x="9831" y="6785"/>
                    <a:pt x="8808" y="5752"/>
                    <a:pt x="8932" y="5562"/>
                  </a:cubicBezTo>
                  <a:cubicBezTo>
                    <a:pt x="9063" y="5370"/>
                    <a:pt x="9905" y="4487"/>
                    <a:pt x="9905" y="3976"/>
                  </a:cubicBezTo>
                  <a:cubicBezTo>
                    <a:pt x="9905" y="3465"/>
                    <a:pt x="8687" y="2867"/>
                    <a:pt x="8687" y="2421"/>
                  </a:cubicBezTo>
                  <a:cubicBezTo>
                    <a:pt x="8687" y="1973"/>
                    <a:pt x="9421" y="718"/>
                    <a:pt x="9075" y="335"/>
                  </a:cubicBezTo>
                  <a:cubicBezTo>
                    <a:pt x="8852" y="86"/>
                    <a:pt x="6870" y="1"/>
                    <a:pt x="3974" y="1"/>
                  </a:cubicBezTo>
                  <a:close/>
                </a:path>
              </a:pathLst>
            </a:custGeom>
            <a:solidFill>
              <a:schemeClr val="accent3"/>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93" name="Google Shape;2593;p55"/>
            <p:cNvSpPr/>
            <p:nvPr/>
          </p:nvSpPr>
          <p:spPr>
            <a:xfrm>
              <a:off x="3038925" y="-688925"/>
              <a:ext cx="260575" cy="274575"/>
            </a:xfrm>
            <a:custGeom>
              <a:avLst/>
              <a:gdLst/>
              <a:ahLst/>
              <a:cxnLst/>
              <a:rect l="l" t="t" r="r" b="b"/>
              <a:pathLst>
                <a:path w="10423" h="10983" extrusionOk="0">
                  <a:moveTo>
                    <a:pt x="10423" y="0"/>
                  </a:moveTo>
                  <a:cubicBezTo>
                    <a:pt x="8784" y="14"/>
                    <a:pt x="6941" y="47"/>
                    <a:pt x="5007" y="90"/>
                  </a:cubicBezTo>
                  <a:lnTo>
                    <a:pt x="5011" y="314"/>
                  </a:lnTo>
                  <a:lnTo>
                    <a:pt x="0" y="10983"/>
                  </a:lnTo>
                  <a:cubicBezTo>
                    <a:pt x="2005" y="10961"/>
                    <a:pt x="4057" y="10931"/>
                    <a:pt x="6017" y="10890"/>
                  </a:cubicBezTo>
                  <a:lnTo>
                    <a:pt x="6017" y="10822"/>
                  </a:lnTo>
                  <a:lnTo>
                    <a:pt x="10423" y="130"/>
                  </a:lnTo>
                  <a:lnTo>
                    <a:pt x="10423" y="0"/>
                  </a:lnTo>
                  <a:close/>
                </a:path>
              </a:pathLst>
            </a:custGeom>
            <a:solidFill>
              <a:schemeClr val="accent3"/>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94" name="Google Shape;2594;p55"/>
            <p:cNvSpPr/>
            <p:nvPr/>
          </p:nvSpPr>
          <p:spPr>
            <a:xfrm>
              <a:off x="2858975" y="-685700"/>
              <a:ext cx="262075" cy="272125"/>
            </a:xfrm>
            <a:custGeom>
              <a:avLst/>
              <a:gdLst/>
              <a:ahLst/>
              <a:cxnLst/>
              <a:rect l="l" t="t" r="r" b="b"/>
              <a:pathLst>
                <a:path w="10483" h="10885" extrusionOk="0">
                  <a:moveTo>
                    <a:pt x="10482" y="1"/>
                  </a:moveTo>
                  <a:lnTo>
                    <a:pt x="10482" y="1"/>
                  </a:lnTo>
                  <a:cubicBezTo>
                    <a:pt x="8618" y="45"/>
                    <a:pt x="6702" y="93"/>
                    <a:pt x="4832" y="137"/>
                  </a:cubicBezTo>
                  <a:lnTo>
                    <a:pt x="4835" y="278"/>
                  </a:lnTo>
                  <a:lnTo>
                    <a:pt x="0" y="10865"/>
                  </a:lnTo>
                  <a:lnTo>
                    <a:pt x="0" y="10879"/>
                  </a:lnTo>
                  <a:cubicBezTo>
                    <a:pt x="559" y="10883"/>
                    <a:pt x="1145" y="10884"/>
                    <a:pt x="1754" y="10884"/>
                  </a:cubicBezTo>
                  <a:cubicBezTo>
                    <a:pt x="2907" y="10884"/>
                    <a:pt x="4139" y="10879"/>
                    <a:pt x="5412" y="10869"/>
                  </a:cubicBezTo>
                  <a:lnTo>
                    <a:pt x="5412" y="10865"/>
                  </a:lnTo>
                  <a:lnTo>
                    <a:pt x="10482" y="1"/>
                  </a:lnTo>
                  <a:close/>
                </a:path>
              </a:pathLst>
            </a:custGeom>
            <a:solidFill>
              <a:schemeClr val="accent3"/>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nvGrpSpPr>
            <p:cNvPr id="2595" name="Google Shape;2595;p55"/>
            <p:cNvGrpSpPr/>
            <p:nvPr/>
          </p:nvGrpSpPr>
          <p:grpSpPr>
            <a:xfrm>
              <a:off x="2431525" y="-689150"/>
              <a:ext cx="906300" cy="275450"/>
              <a:chOff x="2431525" y="-689150"/>
              <a:chExt cx="906300" cy="275450"/>
            </a:xfrm>
          </p:grpSpPr>
          <p:sp>
            <p:nvSpPr>
              <p:cNvPr id="2596" name="Google Shape;2596;p55"/>
              <p:cNvSpPr/>
              <p:nvPr/>
            </p:nvSpPr>
            <p:spPr>
              <a:xfrm>
                <a:off x="2431525" y="-681050"/>
                <a:ext cx="179625" cy="257950"/>
              </a:xfrm>
              <a:custGeom>
                <a:avLst/>
                <a:gdLst/>
                <a:ahLst/>
                <a:cxnLst/>
                <a:rect l="l" t="t" r="r" b="b"/>
                <a:pathLst>
                  <a:path w="7185" h="10318" extrusionOk="0">
                    <a:moveTo>
                      <a:pt x="5894" y="1"/>
                    </a:moveTo>
                    <a:lnTo>
                      <a:pt x="1" y="10267"/>
                    </a:lnTo>
                    <a:cubicBezTo>
                      <a:pt x="470" y="10284"/>
                      <a:pt x="967" y="10302"/>
                      <a:pt x="1486" y="10318"/>
                    </a:cubicBezTo>
                    <a:lnTo>
                      <a:pt x="7185" y="21"/>
                    </a:lnTo>
                    <a:cubicBezTo>
                      <a:pt x="6751" y="12"/>
                      <a:pt x="6319" y="6"/>
                      <a:pt x="58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97" name="Google Shape;2597;p55"/>
              <p:cNvSpPr/>
              <p:nvPr/>
            </p:nvSpPr>
            <p:spPr>
              <a:xfrm>
                <a:off x="2624975" y="-678800"/>
                <a:ext cx="164550" cy="260500"/>
              </a:xfrm>
              <a:custGeom>
                <a:avLst/>
                <a:gdLst/>
                <a:ahLst/>
                <a:cxnLst/>
                <a:rect l="l" t="t" r="r" b="b"/>
                <a:pathLst>
                  <a:path w="6582" h="10420" extrusionOk="0">
                    <a:moveTo>
                      <a:pt x="4955" y="0"/>
                    </a:moveTo>
                    <a:lnTo>
                      <a:pt x="1" y="10379"/>
                    </a:lnTo>
                    <a:cubicBezTo>
                      <a:pt x="545" y="10393"/>
                      <a:pt x="1082" y="10404"/>
                      <a:pt x="1602" y="10420"/>
                    </a:cubicBezTo>
                    <a:lnTo>
                      <a:pt x="1602" y="10417"/>
                    </a:lnTo>
                    <a:lnTo>
                      <a:pt x="6582" y="2"/>
                    </a:lnTo>
                    <a:lnTo>
                      <a:pt x="6582" y="2"/>
                    </a:lnTo>
                    <a:cubicBezTo>
                      <a:pt x="6361" y="2"/>
                      <a:pt x="6139" y="3"/>
                      <a:pt x="5915" y="3"/>
                    </a:cubicBezTo>
                    <a:cubicBezTo>
                      <a:pt x="5599" y="3"/>
                      <a:pt x="5279" y="2"/>
                      <a:pt x="49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98" name="Google Shape;2598;p55"/>
              <p:cNvSpPr/>
              <p:nvPr/>
            </p:nvSpPr>
            <p:spPr>
              <a:xfrm>
                <a:off x="3189350" y="-689150"/>
                <a:ext cx="148475" cy="272500"/>
              </a:xfrm>
              <a:custGeom>
                <a:avLst/>
                <a:gdLst/>
                <a:ahLst/>
                <a:cxnLst/>
                <a:rect l="l" t="t" r="r" b="b"/>
                <a:pathLst>
                  <a:path w="5939" h="10900" extrusionOk="0">
                    <a:moveTo>
                      <a:pt x="5939" y="1"/>
                    </a:moveTo>
                    <a:cubicBezTo>
                      <a:pt x="5453" y="1"/>
                      <a:pt x="4940" y="4"/>
                      <a:pt x="4406" y="9"/>
                    </a:cubicBezTo>
                    <a:lnTo>
                      <a:pt x="4406" y="139"/>
                    </a:lnTo>
                    <a:lnTo>
                      <a:pt x="0" y="10831"/>
                    </a:lnTo>
                    <a:lnTo>
                      <a:pt x="0" y="10899"/>
                    </a:lnTo>
                    <a:cubicBezTo>
                      <a:pt x="668" y="10885"/>
                      <a:pt x="1329" y="10871"/>
                      <a:pt x="1970" y="10855"/>
                    </a:cubicBezTo>
                    <a:lnTo>
                      <a:pt x="1964" y="10643"/>
                    </a:lnTo>
                    <a:lnTo>
                      <a:pt x="5939" y="139"/>
                    </a:lnTo>
                    <a:lnTo>
                      <a:pt x="59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599" name="Google Shape;2599;p55"/>
              <p:cNvSpPr/>
              <p:nvPr/>
            </p:nvSpPr>
            <p:spPr>
              <a:xfrm>
                <a:off x="2994250" y="-686725"/>
                <a:ext cx="169950" cy="272725"/>
              </a:xfrm>
              <a:custGeom>
                <a:avLst/>
                <a:gdLst/>
                <a:ahLst/>
                <a:cxnLst/>
                <a:rect l="l" t="t" r="r" b="b"/>
                <a:pathLst>
                  <a:path w="6798" h="10909" extrusionOk="0">
                    <a:moveTo>
                      <a:pt x="6794" y="0"/>
                    </a:moveTo>
                    <a:cubicBezTo>
                      <a:pt x="6227" y="13"/>
                      <a:pt x="5653" y="27"/>
                      <a:pt x="5071" y="40"/>
                    </a:cubicBezTo>
                    <a:lnTo>
                      <a:pt x="1" y="10905"/>
                    </a:lnTo>
                    <a:lnTo>
                      <a:pt x="1" y="10909"/>
                    </a:lnTo>
                    <a:cubicBezTo>
                      <a:pt x="591" y="10905"/>
                      <a:pt x="1187" y="10899"/>
                      <a:pt x="1787" y="10893"/>
                    </a:cubicBezTo>
                    <a:lnTo>
                      <a:pt x="6798" y="225"/>
                    </a:lnTo>
                    <a:lnTo>
                      <a:pt x="67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00" name="Google Shape;2600;p55"/>
              <p:cNvSpPr/>
              <p:nvPr/>
            </p:nvSpPr>
            <p:spPr>
              <a:xfrm>
                <a:off x="2809900" y="-682275"/>
                <a:ext cx="170025" cy="268575"/>
              </a:xfrm>
              <a:custGeom>
                <a:avLst/>
                <a:gdLst/>
                <a:ahLst/>
                <a:cxnLst/>
                <a:rect l="l" t="t" r="r" b="b"/>
                <a:pathLst>
                  <a:path w="6801" h="10743" extrusionOk="0">
                    <a:moveTo>
                      <a:pt x="6796" y="0"/>
                    </a:moveTo>
                    <a:cubicBezTo>
                      <a:pt x="6252" y="14"/>
                      <a:pt x="5708" y="27"/>
                      <a:pt x="5173" y="41"/>
                    </a:cubicBezTo>
                    <a:lnTo>
                      <a:pt x="5173" y="65"/>
                    </a:lnTo>
                    <a:lnTo>
                      <a:pt x="1" y="10728"/>
                    </a:lnTo>
                    <a:cubicBezTo>
                      <a:pt x="603" y="10736"/>
                      <a:pt x="1264" y="10738"/>
                      <a:pt x="1965" y="10742"/>
                    </a:cubicBezTo>
                    <a:lnTo>
                      <a:pt x="1965" y="10728"/>
                    </a:lnTo>
                    <a:lnTo>
                      <a:pt x="6801" y="141"/>
                    </a:lnTo>
                    <a:lnTo>
                      <a:pt x="6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
          <p:nvSpPr>
            <p:cNvPr id="2601" name="Google Shape;2601;p55"/>
            <p:cNvSpPr/>
            <p:nvPr/>
          </p:nvSpPr>
          <p:spPr>
            <a:xfrm>
              <a:off x="2665025" y="-681250"/>
              <a:ext cx="274200" cy="267175"/>
            </a:xfrm>
            <a:custGeom>
              <a:avLst/>
              <a:gdLst/>
              <a:ahLst/>
              <a:cxnLst/>
              <a:rect l="l" t="t" r="r" b="b"/>
              <a:pathLst>
                <a:path w="10968" h="10687" extrusionOk="0">
                  <a:moveTo>
                    <a:pt x="10967" y="0"/>
                  </a:moveTo>
                  <a:cubicBezTo>
                    <a:pt x="9512" y="34"/>
                    <a:pt x="8106" y="64"/>
                    <a:pt x="6793" y="83"/>
                  </a:cubicBezTo>
                  <a:cubicBezTo>
                    <a:pt x="6211" y="93"/>
                    <a:pt x="5605" y="97"/>
                    <a:pt x="4980" y="97"/>
                  </a:cubicBezTo>
                  <a:lnTo>
                    <a:pt x="0" y="10512"/>
                  </a:lnTo>
                  <a:lnTo>
                    <a:pt x="0" y="10516"/>
                  </a:lnTo>
                  <a:cubicBezTo>
                    <a:pt x="1102" y="10542"/>
                    <a:pt x="2132" y="10576"/>
                    <a:pt x="3026" y="10617"/>
                  </a:cubicBezTo>
                  <a:cubicBezTo>
                    <a:pt x="3701" y="10647"/>
                    <a:pt x="4647" y="10673"/>
                    <a:pt x="5794" y="10687"/>
                  </a:cubicBezTo>
                  <a:lnTo>
                    <a:pt x="10967" y="24"/>
                  </a:lnTo>
                  <a:lnTo>
                    <a:pt x="10967" y="0"/>
                  </a:lnTo>
                  <a:close/>
                </a:path>
              </a:pathLst>
            </a:custGeom>
            <a:solidFill>
              <a:schemeClr val="accent3"/>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02" name="Google Shape;2602;p55"/>
            <p:cNvSpPr/>
            <p:nvPr/>
          </p:nvSpPr>
          <p:spPr>
            <a:xfrm>
              <a:off x="2468625" y="-680625"/>
              <a:ext cx="280200" cy="261275"/>
            </a:xfrm>
            <a:custGeom>
              <a:avLst/>
              <a:gdLst/>
              <a:ahLst/>
              <a:cxnLst/>
              <a:rect l="l" t="t" r="r" b="b"/>
              <a:pathLst>
                <a:path w="11208" h="10451" extrusionOk="0">
                  <a:moveTo>
                    <a:pt x="5699" y="1"/>
                  </a:moveTo>
                  <a:lnTo>
                    <a:pt x="0" y="10300"/>
                  </a:lnTo>
                  <a:cubicBezTo>
                    <a:pt x="1943" y="10364"/>
                    <a:pt x="4160" y="10403"/>
                    <a:pt x="6253" y="10450"/>
                  </a:cubicBezTo>
                  <a:lnTo>
                    <a:pt x="11207" y="70"/>
                  </a:lnTo>
                  <a:cubicBezTo>
                    <a:pt x="9411" y="62"/>
                    <a:pt x="7528" y="31"/>
                    <a:pt x="5699" y="1"/>
                  </a:cubicBezTo>
                  <a:close/>
                </a:path>
              </a:pathLst>
            </a:custGeom>
            <a:solidFill>
              <a:schemeClr val="accent3"/>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2603" name="Google Shape;2603;p55"/>
            <p:cNvSpPr/>
            <p:nvPr/>
          </p:nvSpPr>
          <p:spPr>
            <a:xfrm>
              <a:off x="2323525" y="-682100"/>
              <a:ext cx="255375" cy="257700"/>
            </a:xfrm>
            <a:custGeom>
              <a:avLst/>
              <a:gdLst/>
              <a:ahLst/>
              <a:cxnLst/>
              <a:rect l="l" t="t" r="r" b="b"/>
              <a:pathLst>
                <a:path w="10215" h="10308" extrusionOk="0">
                  <a:moveTo>
                    <a:pt x="5983" y="1"/>
                  </a:moveTo>
                  <a:cubicBezTo>
                    <a:pt x="2688" y="1"/>
                    <a:pt x="334" y="119"/>
                    <a:pt x="279" y="567"/>
                  </a:cubicBezTo>
                  <a:cubicBezTo>
                    <a:pt x="150" y="1589"/>
                    <a:pt x="1489" y="2162"/>
                    <a:pt x="1426" y="2608"/>
                  </a:cubicBezTo>
                  <a:cubicBezTo>
                    <a:pt x="1362" y="3055"/>
                    <a:pt x="261" y="3631"/>
                    <a:pt x="271" y="4143"/>
                  </a:cubicBezTo>
                  <a:cubicBezTo>
                    <a:pt x="279" y="4653"/>
                    <a:pt x="1679" y="4947"/>
                    <a:pt x="1679" y="5280"/>
                  </a:cubicBezTo>
                  <a:cubicBezTo>
                    <a:pt x="1679" y="5611"/>
                    <a:pt x="195" y="6567"/>
                    <a:pt x="271" y="6887"/>
                  </a:cubicBezTo>
                  <a:cubicBezTo>
                    <a:pt x="342" y="7205"/>
                    <a:pt x="1489" y="7589"/>
                    <a:pt x="1426" y="7907"/>
                  </a:cubicBezTo>
                  <a:cubicBezTo>
                    <a:pt x="1365" y="8227"/>
                    <a:pt x="1" y="9183"/>
                    <a:pt x="268" y="9821"/>
                  </a:cubicBezTo>
                  <a:cubicBezTo>
                    <a:pt x="372" y="10069"/>
                    <a:pt x="2019" y="10211"/>
                    <a:pt x="4321" y="10307"/>
                  </a:cubicBezTo>
                  <a:lnTo>
                    <a:pt x="10214" y="43"/>
                  </a:lnTo>
                  <a:cubicBezTo>
                    <a:pt x="8714" y="19"/>
                    <a:pt x="7276" y="1"/>
                    <a:pt x="5983" y="1"/>
                  </a:cubicBezTo>
                  <a:close/>
                </a:path>
              </a:pathLst>
            </a:custGeom>
            <a:solidFill>
              <a:schemeClr val="accent3"/>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
        <p:nvSpPr>
          <p:cNvPr id="2604" name="Google Shape;2604;p55"/>
          <p:cNvSpPr/>
          <p:nvPr/>
        </p:nvSpPr>
        <p:spPr>
          <a:xfrm>
            <a:off x="8043476" y="4599425"/>
            <a:ext cx="387289" cy="368208"/>
          </a:xfrm>
          <a:custGeom>
            <a:avLst/>
            <a:gdLst/>
            <a:ahLst/>
            <a:cxnLst/>
            <a:rect l="l" t="t" r="r" b="b"/>
            <a:pathLst>
              <a:path w="76843" h="26466" extrusionOk="0">
                <a:moveTo>
                  <a:pt x="73819" y="0"/>
                </a:moveTo>
                <a:cubicBezTo>
                  <a:pt x="73743" y="0"/>
                  <a:pt x="73666" y="2"/>
                  <a:pt x="73590" y="3"/>
                </a:cubicBezTo>
                <a:cubicBezTo>
                  <a:pt x="71635" y="30"/>
                  <a:pt x="69679" y="69"/>
                  <a:pt x="67725" y="69"/>
                </a:cubicBezTo>
                <a:cubicBezTo>
                  <a:pt x="67284" y="69"/>
                  <a:pt x="66844" y="67"/>
                  <a:pt x="66403" y="62"/>
                </a:cubicBezTo>
                <a:cubicBezTo>
                  <a:pt x="66171" y="60"/>
                  <a:pt x="65938" y="59"/>
                  <a:pt x="65706" y="59"/>
                </a:cubicBezTo>
                <a:cubicBezTo>
                  <a:pt x="63390" y="59"/>
                  <a:pt x="61075" y="157"/>
                  <a:pt x="58761" y="157"/>
                </a:cubicBezTo>
                <a:cubicBezTo>
                  <a:pt x="58565" y="157"/>
                  <a:pt x="58368" y="156"/>
                  <a:pt x="58172" y="155"/>
                </a:cubicBezTo>
                <a:cubicBezTo>
                  <a:pt x="57959" y="153"/>
                  <a:pt x="57745" y="152"/>
                  <a:pt x="57532" y="152"/>
                </a:cubicBezTo>
                <a:cubicBezTo>
                  <a:pt x="54748" y="152"/>
                  <a:pt x="51966" y="288"/>
                  <a:pt x="49182" y="288"/>
                </a:cubicBezTo>
                <a:cubicBezTo>
                  <a:pt x="48651" y="288"/>
                  <a:pt x="48119" y="283"/>
                  <a:pt x="47588" y="271"/>
                </a:cubicBezTo>
                <a:cubicBezTo>
                  <a:pt x="47437" y="268"/>
                  <a:pt x="47286" y="266"/>
                  <a:pt x="47135" y="266"/>
                </a:cubicBezTo>
                <a:cubicBezTo>
                  <a:pt x="46129" y="266"/>
                  <a:pt x="45109" y="331"/>
                  <a:pt x="44099" y="345"/>
                </a:cubicBezTo>
                <a:cubicBezTo>
                  <a:pt x="39452" y="409"/>
                  <a:pt x="34802" y="427"/>
                  <a:pt x="30154" y="470"/>
                </a:cubicBezTo>
                <a:cubicBezTo>
                  <a:pt x="28171" y="487"/>
                  <a:pt x="26187" y="535"/>
                  <a:pt x="24203" y="545"/>
                </a:cubicBezTo>
                <a:cubicBezTo>
                  <a:pt x="19509" y="571"/>
                  <a:pt x="14817" y="574"/>
                  <a:pt x="10123" y="599"/>
                </a:cubicBezTo>
                <a:cubicBezTo>
                  <a:pt x="7403" y="614"/>
                  <a:pt x="4682" y="651"/>
                  <a:pt x="1960" y="688"/>
                </a:cubicBezTo>
                <a:cubicBezTo>
                  <a:pt x="1410" y="697"/>
                  <a:pt x="1096" y="1169"/>
                  <a:pt x="791" y="1594"/>
                </a:cubicBezTo>
                <a:cubicBezTo>
                  <a:pt x="529" y="1958"/>
                  <a:pt x="899" y="2214"/>
                  <a:pt x="1008" y="2499"/>
                </a:cubicBezTo>
                <a:cubicBezTo>
                  <a:pt x="1186" y="2958"/>
                  <a:pt x="1488" y="3315"/>
                  <a:pt x="1856" y="3601"/>
                </a:cubicBezTo>
                <a:cubicBezTo>
                  <a:pt x="2121" y="3810"/>
                  <a:pt x="2369" y="4044"/>
                  <a:pt x="2526" y="4296"/>
                </a:cubicBezTo>
                <a:cubicBezTo>
                  <a:pt x="1959" y="4951"/>
                  <a:pt x="1105" y="5019"/>
                  <a:pt x="680" y="5907"/>
                </a:cubicBezTo>
                <a:cubicBezTo>
                  <a:pt x="194" y="6929"/>
                  <a:pt x="171" y="7591"/>
                  <a:pt x="887" y="8460"/>
                </a:cubicBezTo>
                <a:cubicBezTo>
                  <a:pt x="1129" y="8752"/>
                  <a:pt x="1399" y="9018"/>
                  <a:pt x="1638" y="9314"/>
                </a:cubicBezTo>
                <a:cubicBezTo>
                  <a:pt x="1818" y="9540"/>
                  <a:pt x="2172" y="9673"/>
                  <a:pt x="2158" y="9993"/>
                </a:cubicBezTo>
                <a:cubicBezTo>
                  <a:pt x="2142" y="10350"/>
                  <a:pt x="1764" y="10334"/>
                  <a:pt x="1537" y="10470"/>
                </a:cubicBezTo>
                <a:cubicBezTo>
                  <a:pt x="1417" y="10541"/>
                  <a:pt x="1314" y="10652"/>
                  <a:pt x="1210" y="10749"/>
                </a:cubicBezTo>
                <a:cubicBezTo>
                  <a:pt x="70" y="11808"/>
                  <a:pt x="128" y="12368"/>
                  <a:pt x="1007" y="13584"/>
                </a:cubicBezTo>
                <a:cubicBezTo>
                  <a:pt x="1041" y="13632"/>
                  <a:pt x="1092" y="13662"/>
                  <a:pt x="1133" y="13703"/>
                </a:cubicBezTo>
                <a:cubicBezTo>
                  <a:pt x="1723" y="14312"/>
                  <a:pt x="2313" y="14917"/>
                  <a:pt x="2905" y="15528"/>
                </a:cubicBezTo>
                <a:cubicBezTo>
                  <a:pt x="2651" y="15730"/>
                  <a:pt x="2391" y="15791"/>
                  <a:pt x="2115" y="15825"/>
                </a:cubicBezTo>
                <a:cubicBezTo>
                  <a:pt x="1122" y="15943"/>
                  <a:pt x="644" y="16794"/>
                  <a:pt x="209" y="17651"/>
                </a:cubicBezTo>
                <a:cubicBezTo>
                  <a:pt x="54" y="17954"/>
                  <a:pt x="0" y="18380"/>
                  <a:pt x="168" y="18733"/>
                </a:cubicBezTo>
                <a:cubicBezTo>
                  <a:pt x="411" y="19250"/>
                  <a:pt x="647" y="19820"/>
                  <a:pt x="1106" y="20114"/>
                </a:cubicBezTo>
                <a:cubicBezTo>
                  <a:pt x="1817" y="20572"/>
                  <a:pt x="2357" y="21276"/>
                  <a:pt x="3084" y="21669"/>
                </a:cubicBezTo>
                <a:cubicBezTo>
                  <a:pt x="3063" y="21745"/>
                  <a:pt x="3061" y="21789"/>
                  <a:pt x="3044" y="21802"/>
                </a:cubicBezTo>
                <a:cubicBezTo>
                  <a:pt x="2953" y="21865"/>
                  <a:pt x="2854" y="21912"/>
                  <a:pt x="2764" y="21979"/>
                </a:cubicBezTo>
                <a:cubicBezTo>
                  <a:pt x="2075" y="22494"/>
                  <a:pt x="1326" y="22904"/>
                  <a:pt x="953" y="23856"/>
                </a:cubicBezTo>
                <a:cubicBezTo>
                  <a:pt x="708" y="24480"/>
                  <a:pt x="657" y="24880"/>
                  <a:pt x="1048" y="25389"/>
                </a:cubicBezTo>
                <a:cubicBezTo>
                  <a:pt x="1528" y="26011"/>
                  <a:pt x="2165" y="26242"/>
                  <a:pt x="2857" y="26242"/>
                </a:cubicBezTo>
                <a:cubicBezTo>
                  <a:pt x="2865" y="26242"/>
                  <a:pt x="2874" y="26242"/>
                  <a:pt x="2882" y="26242"/>
                </a:cubicBezTo>
                <a:cubicBezTo>
                  <a:pt x="2985" y="26241"/>
                  <a:pt x="3087" y="26240"/>
                  <a:pt x="3189" y="26240"/>
                </a:cubicBezTo>
                <a:cubicBezTo>
                  <a:pt x="5334" y="26240"/>
                  <a:pt x="7473" y="26465"/>
                  <a:pt x="9620" y="26465"/>
                </a:cubicBezTo>
                <a:cubicBezTo>
                  <a:pt x="9681" y="26465"/>
                  <a:pt x="9742" y="26465"/>
                  <a:pt x="9803" y="26465"/>
                </a:cubicBezTo>
                <a:cubicBezTo>
                  <a:pt x="12417" y="26450"/>
                  <a:pt x="15030" y="26446"/>
                  <a:pt x="17644" y="26446"/>
                </a:cubicBezTo>
                <a:cubicBezTo>
                  <a:pt x="21664" y="26446"/>
                  <a:pt x="25685" y="26456"/>
                  <a:pt x="29706" y="26456"/>
                </a:cubicBezTo>
                <a:cubicBezTo>
                  <a:pt x="40354" y="26456"/>
                  <a:pt x="51003" y="26451"/>
                  <a:pt x="61651" y="26449"/>
                </a:cubicBezTo>
                <a:cubicBezTo>
                  <a:pt x="66155" y="26449"/>
                  <a:pt x="70659" y="26449"/>
                  <a:pt x="75162" y="26459"/>
                </a:cubicBezTo>
                <a:cubicBezTo>
                  <a:pt x="75171" y="26459"/>
                  <a:pt x="75181" y="26459"/>
                  <a:pt x="75190" y="26459"/>
                </a:cubicBezTo>
                <a:cubicBezTo>
                  <a:pt x="76194" y="26459"/>
                  <a:pt x="76397" y="26232"/>
                  <a:pt x="76340" y="25064"/>
                </a:cubicBezTo>
                <a:cubicBezTo>
                  <a:pt x="76331" y="24880"/>
                  <a:pt x="76277" y="24701"/>
                  <a:pt x="76246" y="24519"/>
                </a:cubicBezTo>
                <a:cubicBezTo>
                  <a:pt x="76097" y="23681"/>
                  <a:pt x="75713" y="22973"/>
                  <a:pt x="75289" y="22287"/>
                </a:cubicBezTo>
                <a:cubicBezTo>
                  <a:pt x="75118" y="22008"/>
                  <a:pt x="75065" y="21822"/>
                  <a:pt x="75332" y="21511"/>
                </a:cubicBezTo>
                <a:cubicBezTo>
                  <a:pt x="75864" y="20894"/>
                  <a:pt x="76027" y="19989"/>
                  <a:pt x="76544" y="19337"/>
                </a:cubicBezTo>
                <a:cubicBezTo>
                  <a:pt x="76696" y="19145"/>
                  <a:pt x="76635" y="18868"/>
                  <a:pt x="76586" y="18620"/>
                </a:cubicBezTo>
                <a:cubicBezTo>
                  <a:pt x="76443" y="17911"/>
                  <a:pt x="76152" y="17310"/>
                  <a:pt x="75645" y="16851"/>
                </a:cubicBezTo>
                <a:cubicBezTo>
                  <a:pt x="75639" y="16851"/>
                  <a:pt x="75633" y="16851"/>
                  <a:pt x="75628" y="16851"/>
                </a:cubicBezTo>
                <a:cubicBezTo>
                  <a:pt x="75215" y="16851"/>
                  <a:pt x="75422" y="16436"/>
                  <a:pt x="75322" y="16226"/>
                </a:cubicBezTo>
                <a:cubicBezTo>
                  <a:pt x="75307" y="16145"/>
                  <a:pt x="75211" y="16111"/>
                  <a:pt x="75224" y="16014"/>
                </a:cubicBezTo>
                <a:lnTo>
                  <a:pt x="75224" y="16014"/>
                </a:lnTo>
                <a:cubicBezTo>
                  <a:pt x="75282" y="16025"/>
                  <a:pt x="75260" y="16131"/>
                  <a:pt x="75326" y="16131"/>
                </a:cubicBezTo>
                <a:cubicBezTo>
                  <a:pt x="75327" y="16131"/>
                  <a:pt x="75327" y="16131"/>
                  <a:pt x="75328" y="16131"/>
                </a:cubicBezTo>
                <a:cubicBezTo>
                  <a:pt x="75365" y="16143"/>
                  <a:pt x="75402" y="16148"/>
                  <a:pt x="75437" y="16148"/>
                </a:cubicBezTo>
                <a:cubicBezTo>
                  <a:pt x="75535" y="16148"/>
                  <a:pt x="75624" y="16104"/>
                  <a:pt x="75707" y="16031"/>
                </a:cubicBezTo>
                <a:lnTo>
                  <a:pt x="75707" y="16031"/>
                </a:lnTo>
                <a:lnTo>
                  <a:pt x="75694" y="16035"/>
                </a:lnTo>
                <a:cubicBezTo>
                  <a:pt x="75899" y="15821"/>
                  <a:pt x="76213" y="15684"/>
                  <a:pt x="76124" y="15257"/>
                </a:cubicBezTo>
                <a:cubicBezTo>
                  <a:pt x="76125" y="15169"/>
                  <a:pt x="75986" y="15164"/>
                  <a:pt x="76026" y="15107"/>
                </a:cubicBezTo>
                <a:cubicBezTo>
                  <a:pt x="76035" y="15094"/>
                  <a:pt x="76046" y="15089"/>
                  <a:pt x="76059" y="15089"/>
                </a:cubicBezTo>
                <a:cubicBezTo>
                  <a:pt x="76098" y="15089"/>
                  <a:pt x="76150" y="15134"/>
                  <a:pt x="76199" y="15134"/>
                </a:cubicBezTo>
                <a:cubicBezTo>
                  <a:pt x="76208" y="15134"/>
                  <a:pt x="76217" y="15132"/>
                  <a:pt x="76226" y="15129"/>
                </a:cubicBezTo>
                <a:cubicBezTo>
                  <a:pt x="76699" y="14926"/>
                  <a:pt x="76654" y="14451"/>
                  <a:pt x="76722" y="14000"/>
                </a:cubicBezTo>
                <a:cubicBezTo>
                  <a:pt x="76843" y="13182"/>
                  <a:pt x="76391" y="12574"/>
                  <a:pt x="76198" y="11872"/>
                </a:cubicBezTo>
                <a:cubicBezTo>
                  <a:pt x="76068" y="11715"/>
                  <a:pt x="75943" y="11552"/>
                  <a:pt x="75807" y="11403"/>
                </a:cubicBezTo>
                <a:cubicBezTo>
                  <a:pt x="75254" y="10802"/>
                  <a:pt x="75250" y="10659"/>
                  <a:pt x="75858" y="10178"/>
                </a:cubicBezTo>
                <a:cubicBezTo>
                  <a:pt x="76253" y="9865"/>
                  <a:pt x="76514" y="9405"/>
                  <a:pt x="76459" y="8929"/>
                </a:cubicBezTo>
                <a:cubicBezTo>
                  <a:pt x="76320" y="7746"/>
                  <a:pt x="76149" y="6548"/>
                  <a:pt x="75474" y="5552"/>
                </a:cubicBezTo>
                <a:cubicBezTo>
                  <a:pt x="75140" y="5060"/>
                  <a:pt x="75096" y="4716"/>
                  <a:pt x="75481" y="4357"/>
                </a:cubicBezTo>
                <a:cubicBezTo>
                  <a:pt x="76352" y="3543"/>
                  <a:pt x="76472" y="2511"/>
                  <a:pt x="76320" y="1355"/>
                </a:cubicBezTo>
                <a:cubicBezTo>
                  <a:pt x="76239" y="976"/>
                  <a:pt x="75893" y="960"/>
                  <a:pt x="75683" y="754"/>
                </a:cubicBezTo>
                <a:cubicBezTo>
                  <a:pt x="75555" y="699"/>
                  <a:pt x="75392" y="683"/>
                  <a:pt x="75309" y="580"/>
                </a:cubicBezTo>
                <a:cubicBezTo>
                  <a:pt x="74892" y="56"/>
                  <a:pt x="74369" y="0"/>
                  <a:pt x="73819" y="0"/>
                </a:cubicBezTo>
                <a:close/>
              </a:path>
            </a:pathLst>
          </a:custGeom>
          <a:solidFill>
            <a:schemeClr val="lt1"/>
          </a:solidFill>
          <a:ln>
            <a:noFill/>
          </a:ln>
          <a:effectLst>
            <a:outerShdw blurRad="57150" dist="19050" dir="294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a:hlinkClick r:id="" action="ppaction://hlinkshowjump?jump=nextslide"/>
          </p:cNvPr>
          <p:cNvSpPr txBox="1"/>
          <p:nvPr/>
        </p:nvSpPr>
        <p:spPr>
          <a:xfrm>
            <a:off x="8043469" y="4599425"/>
            <a:ext cx="387300" cy="33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accent5"/>
                </a:solidFill>
                <a:latin typeface="Abadi" panose="020B0604020104020204" pitchFamily="34" charset="0"/>
                <a:ea typeface="Capriola"/>
                <a:cs typeface="Capriola"/>
                <a:sym typeface="Capriola"/>
              </a:rPr>
              <a:t>&gt; </a:t>
            </a:r>
            <a:endParaRPr sz="1700" b="1">
              <a:solidFill>
                <a:schemeClr val="accent5"/>
              </a:solidFill>
              <a:latin typeface="Abadi" panose="020B0604020104020204" pitchFamily="34" charset="0"/>
              <a:ea typeface="Capriola"/>
              <a:cs typeface="Capriola"/>
              <a:sym typeface="Capriola"/>
            </a:endParaRPr>
          </a:p>
        </p:txBody>
      </p:sp>
      <p:grpSp>
        <p:nvGrpSpPr>
          <p:cNvPr id="2606" name="Google Shape;2606;p55"/>
          <p:cNvGrpSpPr/>
          <p:nvPr/>
        </p:nvGrpSpPr>
        <p:grpSpPr>
          <a:xfrm>
            <a:off x="6501784" y="2504160"/>
            <a:ext cx="1215898" cy="969288"/>
            <a:chOff x="5325300" y="1270900"/>
            <a:chExt cx="1869750" cy="1490525"/>
          </a:xfrm>
        </p:grpSpPr>
        <p:sp>
          <p:nvSpPr>
            <p:cNvPr id="2607" name="Google Shape;2607;p55"/>
            <p:cNvSpPr/>
            <p:nvPr/>
          </p:nvSpPr>
          <p:spPr>
            <a:xfrm>
              <a:off x="5325300" y="1270900"/>
              <a:ext cx="1869750" cy="1490525"/>
            </a:xfrm>
            <a:custGeom>
              <a:avLst/>
              <a:gdLst/>
              <a:ahLst/>
              <a:cxnLst/>
              <a:rect l="l" t="t" r="r" b="b"/>
              <a:pathLst>
                <a:path w="74790" h="59621" extrusionOk="0">
                  <a:moveTo>
                    <a:pt x="40043" y="0"/>
                  </a:moveTo>
                  <a:cubicBezTo>
                    <a:pt x="37690" y="0"/>
                    <a:pt x="35188" y="149"/>
                    <a:pt x="32601" y="444"/>
                  </a:cubicBezTo>
                  <a:cubicBezTo>
                    <a:pt x="28068" y="961"/>
                    <a:pt x="23912" y="1756"/>
                    <a:pt x="20248" y="2805"/>
                  </a:cubicBezTo>
                  <a:cubicBezTo>
                    <a:pt x="13988" y="4596"/>
                    <a:pt x="8586" y="8473"/>
                    <a:pt x="5037" y="13718"/>
                  </a:cubicBezTo>
                  <a:cubicBezTo>
                    <a:pt x="1463" y="19000"/>
                    <a:pt x="1" y="25322"/>
                    <a:pt x="919" y="31515"/>
                  </a:cubicBezTo>
                  <a:cubicBezTo>
                    <a:pt x="2117" y="39608"/>
                    <a:pt x="5452" y="46439"/>
                    <a:pt x="10567" y="51272"/>
                  </a:cubicBezTo>
                  <a:cubicBezTo>
                    <a:pt x="16427" y="56812"/>
                    <a:pt x="24326" y="59621"/>
                    <a:pt x="34041" y="59621"/>
                  </a:cubicBezTo>
                  <a:lnTo>
                    <a:pt x="34044" y="59621"/>
                  </a:lnTo>
                  <a:cubicBezTo>
                    <a:pt x="36501" y="59621"/>
                    <a:pt x="39102" y="59434"/>
                    <a:pt x="41775" y="59068"/>
                  </a:cubicBezTo>
                  <a:cubicBezTo>
                    <a:pt x="55628" y="57170"/>
                    <a:pt x="65133" y="52553"/>
                    <a:pt x="70026" y="45344"/>
                  </a:cubicBezTo>
                  <a:cubicBezTo>
                    <a:pt x="73866" y="39684"/>
                    <a:pt x="74790" y="32674"/>
                    <a:pt x="72773" y="24515"/>
                  </a:cubicBezTo>
                  <a:cubicBezTo>
                    <a:pt x="68753" y="8248"/>
                    <a:pt x="57740" y="0"/>
                    <a:pt x="40043" y="0"/>
                  </a:cubicBezTo>
                  <a:close/>
                </a:path>
              </a:pathLst>
            </a:custGeom>
            <a:solidFill>
              <a:schemeClr val="lt1"/>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5373800" y="1339400"/>
              <a:ext cx="1769450" cy="1353500"/>
            </a:xfrm>
            <a:custGeom>
              <a:avLst/>
              <a:gdLst/>
              <a:ahLst/>
              <a:cxnLst/>
              <a:rect l="l" t="t" r="r" b="b"/>
              <a:pathLst>
                <a:path w="70778" h="54140" extrusionOk="0">
                  <a:moveTo>
                    <a:pt x="38103" y="1"/>
                  </a:moveTo>
                  <a:cubicBezTo>
                    <a:pt x="35892" y="1"/>
                    <a:pt x="33519" y="137"/>
                    <a:pt x="30972" y="428"/>
                  </a:cubicBezTo>
                  <a:cubicBezTo>
                    <a:pt x="26300" y="960"/>
                    <a:pt x="22369" y="1753"/>
                    <a:pt x="19062" y="2700"/>
                  </a:cubicBezTo>
                  <a:cubicBezTo>
                    <a:pt x="7394" y="6039"/>
                    <a:pt x="0" y="16974"/>
                    <a:pt x="1690" y="28375"/>
                  </a:cubicBezTo>
                  <a:cubicBezTo>
                    <a:pt x="3776" y="42462"/>
                    <a:pt x="12981" y="54140"/>
                    <a:pt x="32101" y="54140"/>
                  </a:cubicBezTo>
                  <a:cubicBezTo>
                    <a:pt x="34408" y="54140"/>
                    <a:pt x="36860" y="53970"/>
                    <a:pt x="39462" y="53613"/>
                  </a:cubicBezTo>
                  <a:cubicBezTo>
                    <a:pt x="69985" y="49430"/>
                    <a:pt x="70778" y="32980"/>
                    <a:pt x="68172" y="22432"/>
                  </a:cubicBezTo>
                  <a:cubicBezTo>
                    <a:pt x="65808" y="12869"/>
                    <a:pt x="59576" y="1"/>
                    <a:pt x="38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5544500" y="1655025"/>
              <a:ext cx="532450" cy="434450"/>
            </a:xfrm>
            <a:custGeom>
              <a:avLst/>
              <a:gdLst/>
              <a:ahLst/>
              <a:cxnLst/>
              <a:rect l="l" t="t" r="r" b="b"/>
              <a:pathLst>
                <a:path w="21298" h="17378" extrusionOk="0">
                  <a:moveTo>
                    <a:pt x="19116" y="0"/>
                  </a:moveTo>
                  <a:cubicBezTo>
                    <a:pt x="19025" y="0"/>
                    <a:pt x="18935" y="6"/>
                    <a:pt x="18846" y="18"/>
                  </a:cubicBezTo>
                  <a:cubicBezTo>
                    <a:pt x="17882" y="144"/>
                    <a:pt x="17144" y="907"/>
                    <a:pt x="17049" y="1874"/>
                  </a:cubicBezTo>
                  <a:lnTo>
                    <a:pt x="16333" y="9064"/>
                  </a:lnTo>
                  <a:lnTo>
                    <a:pt x="16007" y="8666"/>
                  </a:lnTo>
                  <a:cubicBezTo>
                    <a:pt x="15274" y="7768"/>
                    <a:pt x="14201" y="7264"/>
                    <a:pt x="13067" y="7264"/>
                  </a:cubicBezTo>
                  <a:cubicBezTo>
                    <a:pt x="12900" y="7264"/>
                    <a:pt x="12731" y="7275"/>
                    <a:pt x="12561" y="7297"/>
                  </a:cubicBezTo>
                  <a:lnTo>
                    <a:pt x="12510" y="7304"/>
                  </a:lnTo>
                  <a:cubicBezTo>
                    <a:pt x="11174" y="7497"/>
                    <a:pt x="10065" y="8354"/>
                    <a:pt x="9540" y="9597"/>
                  </a:cubicBezTo>
                  <a:lnTo>
                    <a:pt x="8805" y="11338"/>
                  </a:lnTo>
                  <a:lnTo>
                    <a:pt x="4228" y="2293"/>
                  </a:lnTo>
                  <a:cubicBezTo>
                    <a:pt x="3871" y="1588"/>
                    <a:pt x="3147" y="1153"/>
                    <a:pt x="2372" y="1153"/>
                  </a:cubicBezTo>
                  <a:cubicBezTo>
                    <a:pt x="2282" y="1153"/>
                    <a:pt x="2191" y="1159"/>
                    <a:pt x="2101" y="1171"/>
                  </a:cubicBezTo>
                  <a:cubicBezTo>
                    <a:pt x="1868" y="1201"/>
                    <a:pt x="1644" y="1270"/>
                    <a:pt x="1434" y="1377"/>
                  </a:cubicBezTo>
                  <a:cubicBezTo>
                    <a:pt x="412" y="1894"/>
                    <a:pt x="0" y="3147"/>
                    <a:pt x="519" y="4171"/>
                  </a:cubicBezTo>
                  <a:lnTo>
                    <a:pt x="6427" y="15848"/>
                  </a:lnTo>
                  <a:cubicBezTo>
                    <a:pt x="6910" y="16798"/>
                    <a:pt x="7855" y="17378"/>
                    <a:pt x="8913" y="17378"/>
                  </a:cubicBezTo>
                  <a:cubicBezTo>
                    <a:pt x="8947" y="17378"/>
                    <a:pt x="8980" y="17377"/>
                    <a:pt x="9014" y="17376"/>
                  </a:cubicBezTo>
                  <a:cubicBezTo>
                    <a:pt x="9107" y="17373"/>
                    <a:pt x="9200" y="17366"/>
                    <a:pt x="9289" y="17353"/>
                  </a:cubicBezTo>
                  <a:cubicBezTo>
                    <a:pt x="10276" y="17224"/>
                    <a:pt x="11099" y="16595"/>
                    <a:pt x="11489" y="15673"/>
                  </a:cubicBezTo>
                  <a:lnTo>
                    <a:pt x="13148" y="11737"/>
                  </a:lnTo>
                  <a:lnTo>
                    <a:pt x="15207" y="14255"/>
                  </a:lnTo>
                  <a:cubicBezTo>
                    <a:pt x="15744" y="14912"/>
                    <a:pt x="16529" y="15280"/>
                    <a:pt x="17359" y="15280"/>
                  </a:cubicBezTo>
                  <a:cubicBezTo>
                    <a:pt x="17481" y="15280"/>
                    <a:pt x="17604" y="15272"/>
                    <a:pt x="17728" y="15256"/>
                  </a:cubicBezTo>
                  <a:lnTo>
                    <a:pt x="17729" y="15256"/>
                  </a:lnTo>
                  <a:cubicBezTo>
                    <a:pt x="17878" y="15236"/>
                    <a:pt x="18028" y="15205"/>
                    <a:pt x="18174" y="15161"/>
                  </a:cubicBezTo>
                  <a:cubicBezTo>
                    <a:pt x="19257" y="14833"/>
                    <a:pt x="20032" y="13894"/>
                    <a:pt x="20143" y="12766"/>
                  </a:cubicBezTo>
                  <a:lnTo>
                    <a:pt x="21185" y="2284"/>
                  </a:lnTo>
                  <a:cubicBezTo>
                    <a:pt x="21298" y="1144"/>
                    <a:pt x="20463" y="124"/>
                    <a:pt x="19321" y="10"/>
                  </a:cubicBezTo>
                  <a:cubicBezTo>
                    <a:pt x="19253" y="4"/>
                    <a:pt x="19184" y="0"/>
                    <a:pt x="191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6112225" y="1545200"/>
              <a:ext cx="261900" cy="460850"/>
            </a:xfrm>
            <a:custGeom>
              <a:avLst/>
              <a:gdLst/>
              <a:ahLst/>
              <a:cxnLst/>
              <a:rect l="l" t="t" r="r" b="b"/>
              <a:pathLst>
                <a:path w="10476" h="18434" extrusionOk="0">
                  <a:moveTo>
                    <a:pt x="7757" y="0"/>
                  </a:moveTo>
                  <a:cubicBezTo>
                    <a:pt x="7667" y="0"/>
                    <a:pt x="7576" y="6"/>
                    <a:pt x="7484" y="18"/>
                  </a:cubicBezTo>
                  <a:lnTo>
                    <a:pt x="2911" y="620"/>
                  </a:lnTo>
                  <a:cubicBezTo>
                    <a:pt x="1203" y="845"/>
                    <a:pt x="1" y="2363"/>
                    <a:pt x="176" y="4076"/>
                  </a:cubicBezTo>
                  <a:lnTo>
                    <a:pt x="1361" y="15725"/>
                  </a:lnTo>
                  <a:cubicBezTo>
                    <a:pt x="1452" y="16618"/>
                    <a:pt x="1930" y="17417"/>
                    <a:pt x="2673" y="17918"/>
                  </a:cubicBezTo>
                  <a:cubicBezTo>
                    <a:pt x="3174" y="18256"/>
                    <a:pt x="3760" y="18433"/>
                    <a:pt x="4357" y="18433"/>
                  </a:cubicBezTo>
                  <a:cubicBezTo>
                    <a:pt x="4487" y="18433"/>
                    <a:pt x="4618" y="18425"/>
                    <a:pt x="4748" y="18408"/>
                  </a:cubicBezTo>
                  <a:cubicBezTo>
                    <a:pt x="4872" y="18391"/>
                    <a:pt x="4996" y="18366"/>
                    <a:pt x="5091" y="18341"/>
                  </a:cubicBezTo>
                  <a:lnTo>
                    <a:pt x="8635" y="17590"/>
                  </a:lnTo>
                  <a:cubicBezTo>
                    <a:pt x="9755" y="17353"/>
                    <a:pt x="10476" y="16248"/>
                    <a:pt x="10238" y="15126"/>
                  </a:cubicBezTo>
                  <a:cubicBezTo>
                    <a:pt x="10030" y="14147"/>
                    <a:pt x="9186" y="13477"/>
                    <a:pt x="8214" y="13477"/>
                  </a:cubicBezTo>
                  <a:cubicBezTo>
                    <a:pt x="8122" y="13477"/>
                    <a:pt x="8028" y="13483"/>
                    <a:pt x="7934" y="13496"/>
                  </a:cubicBezTo>
                  <a:cubicBezTo>
                    <a:pt x="7883" y="13503"/>
                    <a:pt x="7827" y="13513"/>
                    <a:pt x="7773" y="13524"/>
                  </a:cubicBezTo>
                  <a:lnTo>
                    <a:pt x="5367" y="14034"/>
                  </a:lnTo>
                  <a:lnTo>
                    <a:pt x="5148" y="11890"/>
                  </a:lnTo>
                  <a:lnTo>
                    <a:pt x="8003" y="11514"/>
                  </a:lnTo>
                  <a:cubicBezTo>
                    <a:pt x="9140" y="11364"/>
                    <a:pt x="9942" y="10319"/>
                    <a:pt x="9792" y="9182"/>
                  </a:cubicBezTo>
                  <a:cubicBezTo>
                    <a:pt x="9655" y="8137"/>
                    <a:pt x="8759" y="7375"/>
                    <a:pt x="7733" y="7375"/>
                  </a:cubicBezTo>
                  <a:cubicBezTo>
                    <a:pt x="7643" y="7375"/>
                    <a:pt x="7552" y="7381"/>
                    <a:pt x="7460" y="7393"/>
                  </a:cubicBezTo>
                  <a:lnTo>
                    <a:pt x="4728" y="7752"/>
                  </a:lnTo>
                  <a:lnTo>
                    <a:pt x="4410" y="4616"/>
                  </a:lnTo>
                  <a:lnTo>
                    <a:pt x="8027" y="4140"/>
                  </a:lnTo>
                  <a:cubicBezTo>
                    <a:pt x="9164" y="3990"/>
                    <a:pt x="9965" y="2944"/>
                    <a:pt x="9817" y="1808"/>
                  </a:cubicBezTo>
                  <a:cubicBezTo>
                    <a:pt x="9679" y="763"/>
                    <a:pt x="8783" y="0"/>
                    <a:pt x="7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6361325" y="1503750"/>
              <a:ext cx="250825" cy="453150"/>
            </a:xfrm>
            <a:custGeom>
              <a:avLst/>
              <a:gdLst/>
              <a:ahLst/>
              <a:cxnLst/>
              <a:rect l="l" t="t" r="r" b="b"/>
              <a:pathLst>
                <a:path w="10033" h="18126" extrusionOk="0">
                  <a:moveTo>
                    <a:pt x="2214" y="1"/>
                  </a:moveTo>
                  <a:cubicBezTo>
                    <a:pt x="2124" y="1"/>
                    <a:pt x="2033" y="7"/>
                    <a:pt x="1941" y="19"/>
                  </a:cubicBezTo>
                  <a:cubicBezTo>
                    <a:pt x="804" y="168"/>
                    <a:pt x="1" y="1213"/>
                    <a:pt x="152" y="2350"/>
                  </a:cubicBezTo>
                  <a:lnTo>
                    <a:pt x="1900" y="15652"/>
                  </a:lnTo>
                  <a:cubicBezTo>
                    <a:pt x="2002" y="16412"/>
                    <a:pt x="2414" y="17110"/>
                    <a:pt x="3029" y="17567"/>
                  </a:cubicBezTo>
                  <a:cubicBezTo>
                    <a:pt x="3518" y="17930"/>
                    <a:pt x="4123" y="18126"/>
                    <a:pt x="4732" y="18126"/>
                  </a:cubicBezTo>
                  <a:cubicBezTo>
                    <a:pt x="4854" y="18126"/>
                    <a:pt x="4975" y="18118"/>
                    <a:pt x="5096" y="18102"/>
                  </a:cubicBezTo>
                  <a:cubicBezTo>
                    <a:pt x="5128" y="18098"/>
                    <a:pt x="5159" y="18094"/>
                    <a:pt x="5192" y="18089"/>
                  </a:cubicBezTo>
                  <a:lnTo>
                    <a:pt x="8133" y="17601"/>
                  </a:lnTo>
                  <a:cubicBezTo>
                    <a:pt x="9265" y="17413"/>
                    <a:pt x="10033" y="16341"/>
                    <a:pt x="9845" y="15211"/>
                  </a:cubicBezTo>
                  <a:cubicBezTo>
                    <a:pt x="9675" y="14191"/>
                    <a:pt x="8805" y="13471"/>
                    <a:pt x="7804" y="13471"/>
                  </a:cubicBezTo>
                  <a:cubicBezTo>
                    <a:pt x="7713" y="13471"/>
                    <a:pt x="7621" y="13477"/>
                    <a:pt x="7528" y="13489"/>
                  </a:cubicBezTo>
                  <a:lnTo>
                    <a:pt x="7454" y="13499"/>
                  </a:lnTo>
                  <a:lnTo>
                    <a:pt x="5847" y="13767"/>
                  </a:lnTo>
                  <a:lnTo>
                    <a:pt x="4272" y="1807"/>
                  </a:lnTo>
                  <a:cubicBezTo>
                    <a:pt x="4133" y="763"/>
                    <a:pt x="3239" y="1"/>
                    <a:pt x="2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6552675" y="1478750"/>
              <a:ext cx="306150" cy="404400"/>
            </a:xfrm>
            <a:custGeom>
              <a:avLst/>
              <a:gdLst/>
              <a:ahLst/>
              <a:cxnLst/>
              <a:rect l="l" t="t" r="r" b="b"/>
              <a:pathLst>
                <a:path w="12246" h="16176" extrusionOk="0">
                  <a:moveTo>
                    <a:pt x="2151" y="0"/>
                  </a:moveTo>
                  <a:cubicBezTo>
                    <a:pt x="2063" y="0"/>
                    <a:pt x="1973" y="6"/>
                    <a:pt x="1883" y="18"/>
                  </a:cubicBezTo>
                  <a:cubicBezTo>
                    <a:pt x="1828" y="25"/>
                    <a:pt x="1775" y="34"/>
                    <a:pt x="1724" y="45"/>
                  </a:cubicBezTo>
                  <a:cubicBezTo>
                    <a:pt x="1180" y="159"/>
                    <a:pt x="713" y="476"/>
                    <a:pt x="409" y="942"/>
                  </a:cubicBezTo>
                  <a:cubicBezTo>
                    <a:pt x="105" y="1406"/>
                    <a:pt x="1" y="1961"/>
                    <a:pt x="115" y="2504"/>
                  </a:cubicBezTo>
                  <a:lnTo>
                    <a:pt x="2530" y="14075"/>
                  </a:lnTo>
                  <a:lnTo>
                    <a:pt x="2579" y="14212"/>
                  </a:lnTo>
                  <a:cubicBezTo>
                    <a:pt x="3008" y="15410"/>
                    <a:pt x="4117" y="16175"/>
                    <a:pt x="5353" y="16175"/>
                  </a:cubicBezTo>
                  <a:cubicBezTo>
                    <a:pt x="5483" y="16175"/>
                    <a:pt x="5615" y="16167"/>
                    <a:pt x="5747" y="16149"/>
                  </a:cubicBezTo>
                  <a:cubicBezTo>
                    <a:pt x="5873" y="16132"/>
                    <a:pt x="5999" y="16108"/>
                    <a:pt x="6123" y="16075"/>
                  </a:cubicBezTo>
                  <a:lnTo>
                    <a:pt x="10622" y="14894"/>
                  </a:lnTo>
                  <a:cubicBezTo>
                    <a:pt x="11158" y="14751"/>
                    <a:pt x="11610" y="14410"/>
                    <a:pt x="11887" y="13931"/>
                  </a:cubicBezTo>
                  <a:cubicBezTo>
                    <a:pt x="12167" y="13451"/>
                    <a:pt x="12245" y="12892"/>
                    <a:pt x="12102" y="12355"/>
                  </a:cubicBezTo>
                  <a:cubicBezTo>
                    <a:pt x="11860" y="11432"/>
                    <a:pt x="11023" y="10804"/>
                    <a:pt x="10092" y="10804"/>
                  </a:cubicBezTo>
                  <a:cubicBezTo>
                    <a:pt x="10003" y="10804"/>
                    <a:pt x="9913" y="10810"/>
                    <a:pt x="9822" y="10822"/>
                  </a:cubicBezTo>
                  <a:cubicBezTo>
                    <a:pt x="9737" y="10833"/>
                    <a:pt x="9653" y="10850"/>
                    <a:pt x="9564" y="10873"/>
                  </a:cubicBezTo>
                  <a:lnTo>
                    <a:pt x="6287" y="11734"/>
                  </a:lnTo>
                  <a:lnTo>
                    <a:pt x="4184" y="1655"/>
                  </a:lnTo>
                  <a:cubicBezTo>
                    <a:pt x="3982" y="685"/>
                    <a:pt x="3117" y="0"/>
                    <a:pt x="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5741900" y="2194025"/>
              <a:ext cx="332625" cy="390200"/>
            </a:xfrm>
            <a:custGeom>
              <a:avLst/>
              <a:gdLst/>
              <a:ahLst/>
              <a:cxnLst/>
              <a:rect l="l" t="t" r="r" b="b"/>
              <a:pathLst>
                <a:path w="13305" h="15608" extrusionOk="0">
                  <a:moveTo>
                    <a:pt x="5101" y="4159"/>
                  </a:moveTo>
                  <a:cubicBezTo>
                    <a:pt x="5847" y="4159"/>
                    <a:pt x="6699" y="4274"/>
                    <a:pt x="7328" y="4698"/>
                  </a:cubicBezTo>
                  <a:cubicBezTo>
                    <a:pt x="7893" y="5079"/>
                    <a:pt x="8252" y="5713"/>
                    <a:pt x="8423" y="6636"/>
                  </a:cubicBezTo>
                  <a:cubicBezTo>
                    <a:pt x="8774" y="8515"/>
                    <a:pt x="7911" y="9989"/>
                    <a:pt x="5860" y="11025"/>
                  </a:cubicBezTo>
                  <a:lnTo>
                    <a:pt x="4607" y="4175"/>
                  </a:lnTo>
                  <a:cubicBezTo>
                    <a:pt x="4763" y="4165"/>
                    <a:pt x="4929" y="4159"/>
                    <a:pt x="5101" y="4159"/>
                  </a:cubicBezTo>
                  <a:close/>
                  <a:moveTo>
                    <a:pt x="5092" y="1"/>
                  </a:moveTo>
                  <a:cubicBezTo>
                    <a:pt x="4515" y="1"/>
                    <a:pt x="3971" y="45"/>
                    <a:pt x="3486" y="109"/>
                  </a:cubicBezTo>
                  <a:cubicBezTo>
                    <a:pt x="3189" y="149"/>
                    <a:pt x="2887" y="199"/>
                    <a:pt x="2592" y="258"/>
                  </a:cubicBezTo>
                  <a:cubicBezTo>
                    <a:pt x="1036" y="572"/>
                    <a:pt x="1" y="2098"/>
                    <a:pt x="287" y="3661"/>
                  </a:cubicBezTo>
                  <a:lnTo>
                    <a:pt x="2006" y="13060"/>
                  </a:lnTo>
                  <a:cubicBezTo>
                    <a:pt x="2169" y="13958"/>
                    <a:pt x="2719" y="14735"/>
                    <a:pt x="3510" y="15192"/>
                  </a:cubicBezTo>
                  <a:cubicBezTo>
                    <a:pt x="3983" y="15465"/>
                    <a:pt x="4523" y="15608"/>
                    <a:pt x="5067" y="15608"/>
                  </a:cubicBezTo>
                  <a:cubicBezTo>
                    <a:pt x="5202" y="15608"/>
                    <a:pt x="5338" y="15599"/>
                    <a:pt x="5472" y="15581"/>
                  </a:cubicBezTo>
                  <a:cubicBezTo>
                    <a:pt x="5692" y="15553"/>
                    <a:pt x="5910" y="15500"/>
                    <a:pt x="6120" y="15424"/>
                  </a:cubicBezTo>
                  <a:cubicBezTo>
                    <a:pt x="10917" y="13705"/>
                    <a:pt x="13305" y="10134"/>
                    <a:pt x="12510" y="5872"/>
                  </a:cubicBezTo>
                  <a:cubicBezTo>
                    <a:pt x="12129" y="3829"/>
                    <a:pt x="11168" y="2274"/>
                    <a:pt x="9653" y="1252"/>
                  </a:cubicBezTo>
                  <a:cubicBezTo>
                    <a:pt x="8217" y="284"/>
                    <a:pt x="6550" y="1"/>
                    <a:pt x="5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6039275" y="2134675"/>
              <a:ext cx="336000" cy="346275"/>
            </a:xfrm>
            <a:custGeom>
              <a:avLst/>
              <a:gdLst/>
              <a:ahLst/>
              <a:cxnLst/>
              <a:rect l="l" t="t" r="r" b="b"/>
              <a:pathLst>
                <a:path w="13440" h="13851" extrusionOk="0">
                  <a:moveTo>
                    <a:pt x="6570" y="4158"/>
                  </a:moveTo>
                  <a:cubicBezTo>
                    <a:pt x="7649" y="4158"/>
                    <a:pt x="8632" y="5225"/>
                    <a:pt x="8819" y="6650"/>
                  </a:cubicBezTo>
                  <a:cubicBezTo>
                    <a:pt x="9018" y="8169"/>
                    <a:pt x="8240" y="9529"/>
                    <a:pt x="7083" y="9682"/>
                  </a:cubicBezTo>
                  <a:cubicBezTo>
                    <a:pt x="7012" y="9691"/>
                    <a:pt x="6941" y="9695"/>
                    <a:pt x="6871" y="9695"/>
                  </a:cubicBezTo>
                  <a:cubicBezTo>
                    <a:pt x="5795" y="9695"/>
                    <a:pt x="4809" y="8628"/>
                    <a:pt x="4623" y="7203"/>
                  </a:cubicBezTo>
                  <a:cubicBezTo>
                    <a:pt x="4422" y="5684"/>
                    <a:pt x="5201" y="4324"/>
                    <a:pt x="6357" y="4172"/>
                  </a:cubicBezTo>
                  <a:cubicBezTo>
                    <a:pt x="6429" y="4162"/>
                    <a:pt x="6500" y="4158"/>
                    <a:pt x="6570" y="4158"/>
                  </a:cubicBezTo>
                  <a:close/>
                  <a:moveTo>
                    <a:pt x="6560" y="1"/>
                  </a:moveTo>
                  <a:cubicBezTo>
                    <a:pt x="6313" y="1"/>
                    <a:pt x="6064" y="17"/>
                    <a:pt x="5813" y="50"/>
                  </a:cubicBezTo>
                  <a:cubicBezTo>
                    <a:pt x="2386" y="501"/>
                    <a:pt x="0" y="3954"/>
                    <a:pt x="500" y="7745"/>
                  </a:cubicBezTo>
                  <a:cubicBezTo>
                    <a:pt x="963" y="11260"/>
                    <a:pt x="3744" y="13851"/>
                    <a:pt x="6880" y="13851"/>
                  </a:cubicBezTo>
                  <a:cubicBezTo>
                    <a:pt x="7126" y="13851"/>
                    <a:pt x="7376" y="13835"/>
                    <a:pt x="7626" y="13802"/>
                  </a:cubicBezTo>
                  <a:cubicBezTo>
                    <a:pt x="11056" y="13351"/>
                    <a:pt x="13439" y="9899"/>
                    <a:pt x="12941" y="6108"/>
                  </a:cubicBezTo>
                  <a:cubicBezTo>
                    <a:pt x="12479" y="2593"/>
                    <a:pt x="9698" y="1"/>
                    <a:pt x="6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6387050" y="2066475"/>
              <a:ext cx="294325" cy="406100"/>
            </a:xfrm>
            <a:custGeom>
              <a:avLst/>
              <a:gdLst/>
              <a:ahLst/>
              <a:cxnLst/>
              <a:rect l="l" t="t" r="r" b="b"/>
              <a:pathLst>
                <a:path w="11773" h="16244" extrusionOk="0">
                  <a:moveTo>
                    <a:pt x="8866" y="1"/>
                  </a:moveTo>
                  <a:cubicBezTo>
                    <a:pt x="8801" y="1"/>
                    <a:pt x="8736" y="4"/>
                    <a:pt x="8670" y="10"/>
                  </a:cubicBezTo>
                  <a:lnTo>
                    <a:pt x="8599" y="18"/>
                  </a:lnTo>
                  <a:cubicBezTo>
                    <a:pt x="7484" y="165"/>
                    <a:pt x="6693" y="1156"/>
                    <a:pt x="6797" y="2274"/>
                  </a:cubicBezTo>
                  <a:lnTo>
                    <a:pt x="7211" y="6716"/>
                  </a:lnTo>
                  <a:lnTo>
                    <a:pt x="4050" y="4180"/>
                  </a:lnTo>
                  <a:cubicBezTo>
                    <a:pt x="3618" y="3834"/>
                    <a:pt x="3076" y="3646"/>
                    <a:pt x="2530" y="3646"/>
                  </a:cubicBezTo>
                  <a:cubicBezTo>
                    <a:pt x="2427" y="3646"/>
                    <a:pt x="2323" y="3653"/>
                    <a:pt x="2221" y="3666"/>
                  </a:cubicBezTo>
                  <a:cubicBezTo>
                    <a:pt x="1912" y="3706"/>
                    <a:pt x="1618" y="3804"/>
                    <a:pt x="1346" y="3959"/>
                  </a:cubicBezTo>
                  <a:cubicBezTo>
                    <a:pt x="477" y="4446"/>
                    <a:pt x="1" y="5400"/>
                    <a:pt x="131" y="6387"/>
                  </a:cubicBezTo>
                  <a:lnTo>
                    <a:pt x="1191" y="14436"/>
                  </a:lnTo>
                  <a:cubicBezTo>
                    <a:pt x="1329" y="15481"/>
                    <a:pt x="2223" y="16243"/>
                    <a:pt x="3248" y="16243"/>
                  </a:cubicBezTo>
                  <a:cubicBezTo>
                    <a:pt x="3338" y="16243"/>
                    <a:pt x="3430" y="16238"/>
                    <a:pt x="3522" y="16225"/>
                  </a:cubicBezTo>
                  <a:cubicBezTo>
                    <a:pt x="4658" y="16076"/>
                    <a:pt x="5463" y="15031"/>
                    <a:pt x="5310" y="13893"/>
                  </a:cubicBezTo>
                  <a:lnTo>
                    <a:pt x="4815" y="10123"/>
                  </a:lnTo>
                  <a:lnTo>
                    <a:pt x="7308" y="12121"/>
                  </a:lnTo>
                  <a:cubicBezTo>
                    <a:pt x="7785" y="12506"/>
                    <a:pt x="8385" y="12713"/>
                    <a:pt x="8994" y="12713"/>
                  </a:cubicBezTo>
                  <a:cubicBezTo>
                    <a:pt x="9110" y="12713"/>
                    <a:pt x="9226" y="12705"/>
                    <a:pt x="9342" y="12690"/>
                  </a:cubicBezTo>
                  <a:cubicBezTo>
                    <a:pt x="9664" y="12647"/>
                    <a:pt x="9977" y="12548"/>
                    <a:pt x="10266" y="12391"/>
                  </a:cubicBezTo>
                  <a:cubicBezTo>
                    <a:pt x="11222" y="11878"/>
                    <a:pt x="11773" y="10849"/>
                    <a:pt x="11673" y="9770"/>
                  </a:cubicBezTo>
                  <a:lnTo>
                    <a:pt x="10934" y="1886"/>
                  </a:lnTo>
                  <a:cubicBezTo>
                    <a:pt x="10835" y="810"/>
                    <a:pt x="9926" y="1"/>
                    <a:pt x="88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6669425" y="1968850"/>
              <a:ext cx="268050" cy="409575"/>
            </a:xfrm>
            <a:custGeom>
              <a:avLst/>
              <a:gdLst/>
              <a:ahLst/>
              <a:cxnLst/>
              <a:rect l="l" t="t" r="r" b="b"/>
              <a:pathLst>
                <a:path w="10722" h="16383" extrusionOk="0">
                  <a:moveTo>
                    <a:pt x="8071" y="0"/>
                  </a:moveTo>
                  <a:cubicBezTo>
                    <a:pt x="7982" y="0"/>
                    <a:pt x="7893" y="6"/>
                    <a:pt x="7803" y="18"/>
                  </a:cubicBezTo>
                  <a:cubicBezTo>
                    <a:pt x="7705" y="31"/>
                    <a:pt x="7611" y="51"/>
                    <a:pt x="7516" y="76"/>
                  </a:cubicBezTo>
                  <a:lnTo>
                    <a:pt x="2218" y="1550"/>
                  </a:lnTo>
                  <a:cubicBezTo>
                    <a:pt x="875" y="1924"/>
                    <a:pt x="1" y="3247"/>
                    <a:pt x="183" y="4628"/>
                  </a:cubicBezTo>
                  <a:lnTo>
                    <a:pt x="1318" y="13251"/>
                  </a:lnTo>
                  <a:cubicBezTo>
                    <a:pt x="1447" y="14250"/>
                    <a:pt x="1998" y="15156"/>
                    <a:pt x="2827" y="15734"/>
                  </a:cubicBezTo>
                  <a:cubicBezTo>
                    <a:pt x="3437" y="16159"/>
                    <a:pt x="4154" y="16382"/>
                    <a:pt x="4888" y="16382"/>
                  </a:cubicBezTo>
                  <a:cubicBezTo>
                    <a:pt x="5045" y="16382"/>
                    <a:pt x="5203" y="16372"/>
                    <a:pt x="5360" y="16352"/>
                  </a:cubicBezTo>
                  <a:cubicBezTo>
                    <a:pt x="5467" y="16337"/>
                    <a:pt x="5574" y="16317"/>
                    <a:pt x="5679" y="16295"/>
                  </a:cubicBezTo>
                  <a:lnTo>
                    <a:pt x="9026" y="15540"/>
                  </a:lnTo>
                  <a:cubicBezTo>
                    <a:pt x="9569" y="15418"/>
                    <a:pt x="10031" y="15093"/>
                    <a:pt x="10328" y="14623"/>
                  </a:cubicBezTo>
                  <a:cubicBezTo>
                    <a:pt x="10625" y="14153"/>
                    <a:pt x="10722" y="13597"/>
                    <a:pt x="10598" y="13055"/>
                  </a:cubicBezTo>
                  <a:cubicBezTo>
                    <a:pt x="10384" y="12106"/>
                    <a:pt x="9521" y="11435"/>
                    <a:pt x="8566" y="11435"/>
                  </a:cubicBezTo>
                  <a:cubicBezTo>
                    <a:pt x="8478" y="11435"/>
                    <a:pt x="8388" y="11440"/>
                    <a:pt x="8299" y="11452"/>
                  </a:cubicBezTo>
                  <a:cubicBezTo>
                    <a:pt x="8238" y="11459"/>
                    <a:pt x="8175" y="11471"/>
                    <a:pt x="8114" y="11485"/>
                  </a:cubicBezTo>
                  <a:lnTo>
                    <a:pt x="5359" y="12106"/>
                  </a:lnTo>
                  <a:lnTo>
                    <a:pt x="5226" y="11086"/>
                  </a:lnTo>
                  <a:lnTo>
                    <a:pt x="8633" y="10430"/>
                  </a:lnTo>
                  <a:cubicBezTo>
                    <a:pt x="9180" y="10326"/>
                    <a:pt x="9650" y="10014"/>
                    <a:pt x="9960" y="9556"/>
                  </a:cubicBezTo>
                  <a:cubicBezTo>
                    <a:pt x="10274" y="9096"/>
                    <a:pt x="10386" y="8542"/>
                    <a:pt x="10281" y="7997"/>
                  </a:cubicBezTo>
                  <a:cubicBezTo>
                    <a:pt x="10091" y="7008"/>
                    <a:pt x="9225" y="6310"/>
                    <a:pt x="8245" y="6310"/>
                  </a:cubicBezTo>
                  <a:cubicBezTo>
                    <a:pt x="8155" y="6310"/>
                    <a:pt x="8065" y="6316"/>
                    <a:pt x="7974" y="6328"/>
                  </a:cubicBezTo>
                  <a:cubicBezTo>
                    <a:pt x="7931" y="6334"/>
                    <a:pt x="7889" y="6341"/>
                    <a:pt x="7847" y="6348"/>
                  </a:cubicBezTo>
                  <a:lnTo>
                    <a:pt x="4684" y="6957"/>
                  </a:lnTo>
                  <a:lnTo>
                    <a:pt x="4456" y="5243"/>
                  </a:lnTo>
                  <a:lnTo>
                    <a:pt x="8629" y="4081"/>
                  </a:lnTo>
                  <a:cubicBezTo>
                    <a:pt x="9732" y="3775"/>
                    <a:pt x="10383" y="2626"/>
                    <a:pt x="10074" y="1521"/>
                  </a:cubicBezTo>
                  <a:cubicBezTo>
                    <a:pt x="9824" y="618"/>
                    <a:pt x="8989" y="0"/>
                    <a:pt x="8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55"/>
          <p:cNvGrpSpPr/>
          <p:nvPr/>
        </p:nvGrpSpPr>
        <p:grpSpPr>
          <a:xfrm>
            <a:off x="1671475" y="1391475"/>
            <a:ext cx="944933" cy="1401248"/>
            <a:chOff x="1671475" y="1391475"/>
            <a:chExt cx="944933" cy="1401248"/>
          </a:xfrm>
        </p:grpSpPr>
        <p:sp>
          <p:nvSpPr>
            <p:cNvPr id="2618" name="Google Shape;2618;p55"/>
            <p:cNvSpPr/>
            <p:nvPr/>
          </p:nvSpPr>
          <p:spPr>
            <a:xfrm>
              <a:off x="1671475" y="1391475"/>
              <a:ext cx="944933" cy="1401248"/>
            </a:xfrm>
            <a:custGeom>
              <a:avLst/>
              <a:gdLst/>
              <a:ahLst/>
              <a:cxnLst/>
              <a:rect l="l" t="t" r="r" b="b"/>
              <a:pathLst>
                <a:path w="40399" h="59908" extrusionOk="0">
                  <a:moveTo>
                    <a:pt x="21125" y="0"/>
                  </a:moveTo>
                  <a:cubicBezTo>
                    <a:pt x="19831" y="0"/>
                    <a:pt x="18752" y="594"/>
                    <a:pt x="17899" y="1343"/>
                  </a:cubicBezTo>
                  <a:cubicBezTo>
                    <a:pt x="17060" y="806"/>
                    <a:pt x="16185" y="536"/>
                    <a:pt x="15276" y="536"/>
                  </a:cubicBezTo>
                  <a:cubicBezTo>
                    <a:pt x="14419" y="536"/>
                    <a:pt x="13141" y="790"/>
                    <a:pt x="11920" y="2011"/>
                  </a:cubicBezTo>
                  <a:cubicBezTo>
                    <a:pt x="10880" y="3051"/>
                    <a:pt x="10367" y="4388"/>
                    <a:pt x="10435" y="5879"/>
                  </a:cubicBezTo>
                  <a:cubicBezTo>
                    <a:pt x="10492" y="7101"/>
                    <a:pt x="10955" y="8321"/>
                    <a:pt x="11607" y="9454"/>
                  </a:cubicBezTo>
                  <a:cubicBezTo>
                    <a:pt x="10075" y="9709"/>
                    <a:pt x="8774" y="10545"/>
                    <a:pt x="7841" y="11876"/>
                  </a:cubicBezTo>
                  <a:cubicBezTo>
                    <a:pt x="5808" y="14778"/>
                    <a:pt x="5506" y="20305"/>
                    <a:pt x="6939" y="28311"/>
                  </a:cubicBezTo>
                  <a:lnTo>
                    <a:pt x="3057" y="33624"/>
                  </a:lnTo>
                  <a:lnTo>
                    <a:pt x="2951" y="33816"/>
                  </a:lnTo>
                  <a:cubicBezTo>
                    <a:pt x="0" y="39271"/>
                    <a:pt x="428" y="44885"/>
                    <a:pt x="4141" y="49690"/>
                  </a:cubicBezTo>
                  <a:cubicBezTo>
                    <a:pt x="4283" y="50029"/>
                    <a:pt x="4490" y="50344"/>
                    <a:pt x="4754" y="50618"/>
                  </a:cubicBezTo>
                  <a:cubicBezTo>
                    <a:pt x="6313" y="52234"/>
                    <a:pt x="7670" y="53197"/>
                    <a:pt x="8115" y="53496"/>
                  </a:cubicBezTo>
                  <a:cubicBezTo>
                    <a:pt x="9274" y="54389"/>
                    <a:pt x="16711" y="59907"/>
                    <a:pt x="23510" y="59907"/>
                  </a:cubicBezTo>
                  <a:lnTo>
                    <a:pt x="23511" y="59907"/>
                  </a:lnTo>
                  <a:cubicBezTo>
                    <a:pt x="26553" y="59907"/>
                    <a:pt x="29161" y="58805"/>
                    <a:pt x="31058" y="56719"/>
                  </a:cubicBezTo>
                  <a:cubicBezTo>
                    <a:pt x="36625" y="50596"/>
                    <a:pt x="39787" y="44824"/>
                    <a:pt x="40200" y="40035"/>
                  </a:cubicBezTo>
                  <a:cubicBezTo>
                    <a:pt x="40399" y="37796"/>
                    <a:pt x="39983" y="35775"/>
                    <a:pt x="39004" y="34197"/>
                  </a:cubicBezTo>
                  <a:cubicBezTo>
                    <a:pt x="38975" y="34151"/>
                    <a:pt x="38945" y="34105"/>
                    <a:pt x="38914" y="34058"/>
                  </a:cubicBezTo>
                  <a:cubicBezTo>
                    <a:pt x="38837" y="33943"/>
                    <a:pt x="38762" y="33828"/>
                    <a:pt x="38688" y="33728"/>
                  </a:cubicBezTo>
                  <a:cubicBezTo>
                    <a:pt x="38571" y="33566"/>
                    <a:pt x="38447" y="33411"/>
                    <a:pt x="38319" y="33265"/>
                  </a:cubicBezTo>
                  <a:cubicBezTo>
                    <a:pt x="38166" y="33089"/>
                    <a:pt x="38007" y="32918"/>
                    <a:pt x="37843" y="32757"/>
                  </a:cubicBezTo>
                  <a:cubicBezTo>
                    <a:pt x="37782" y="32697"/>
                    <a:pt x="37721" y="32642"/>
                    <a:pt x="37664" y="32589"/>
                  </a:cubicBezTo>
                  <a:lnTo>
                    <a:pt x="37633" y="32562"/>
                  </a:lnTo>
                  <a:cubicBezTo>
                    <a:pt x="37531" y="32468"/>
                    <a:pt x="37429" y="32374"/>
                    <a:pt x="37326" y="32289"/>
                  </a:cubicBezTo>
                  <a:cubicBezTo>
                    <a:pt x="37254" y="32229"/>
                    <a:pt x="37178" y="32173"/>
                    <a:pt x="37087" y="32105"/>
                  </a:cubicBezTo>
                  <a:lnTo>
                    <a:pt x="37054" y="32081"/>
                  </a:lnTo>
                  <a:cubicBezTo>
                    <a:pt x="36961" y="32008"/>
                    <a:pt x="36865" y="31938"/>
                    <a:pt x="36775" y="31877"/>
                  </a:cubicBezTo>
                  <a:cubicBezTo>
                    <a:pt x="36690" y="31817"/>
                    <a:pt x="36602" y="31765"/>
                    <a:pt x="36513" y="31712"/>
                  </a:cubicBezTo>
                  <a:lnTo>
                    <a:pt x="36449" y="31674"/>
                  </a:lnTo>
                  <a:cubicBezTo>
                    <a:pt x="36358" y="31617"/>
                    <a:pt x="36264" y="31561"/>
                    <a:pt x="36166" y="31508"/>
                  </a:cubicBezTo>
                  <a:cubicBezTo>
                    <a:pt x="36074" y="31459"/>
                    <a:pt x="35978" y="31413"/>
                    <a:pt x="35883" y="31370"/>
                  </a:cubicBezTo>
                  <a:lnTo>
                    <a:pt x="35833" y="31348"/>
                  </a:lnTo>
                  <a:cubicBezTo>
                    <a:pt x="35730" y="31299"/>
                    <a:pt x="35626" y="31252"/>
                    <a:pt x="35520" y="31209"/>
                  </a:cubicBezTo>
                  <a:cubicBezTo>
                    <a:pt x="35421" y="31171"/>
                    <a:pt x="35322" y="31137"/>
                    <a:pt x="35221" y="31104"/>
                  </a:cubicBezTo>
                  <a:lnTo>
                    <a:pt x="35164" y="31086"/>
                  </a:lnTo>
                  <a:cubicBezTo>
                    <a:pt x="35060" y="31050"/>
                    <a:pt x="34954" y="31016"/>
                    <a:pt x="34843" y="30986"/>
                  </a:cubicBezTo>
                  <a:cubicBezTo>
                    <a:pt x="34737" y="30957"/>
                    <a:pt x="34628" y="30935"/>
                    <a:pt x="34522" y="30913"/>
                  </a:cubicBezTo>
                  <a:lnTo>
                    <a:pt x="34486" y="30906"/>
                  </a:lnTo>
                  <a:cubicBezTo>
                    <a:pt x="34371" y="30883"/>
                    <a:pt x="34254" y="30861"/>
                    <a:pt x="34141" y="30845"/>
                  </a:cubicBezTo>
                  <a:cubicBezTo>
                    <a:pt x="34036" y="30831"/>
                    <a:pt x="33929" y="30819"/>
                    <a:pt x="33824" y="30811"/>
                  </a:cubicBezTo>
                  <a:cubicBezTo>
                    <a:pt x="33824" y="30811"/>
                    <a:pt x="33754" y="30804"/>
                    <a:pt x="33720" y="30801"/>
                  </a:cubicBezTo>
                  <a:cubicBezTo>
                    <a:pt x="33400" y="29712"/>
                    <a:pt x="32846" y="28817"/>
                    <a:pt x="32058" y="28126"/>
                  </a:cubicBezTo>
                  <a:lnTo>
                    <a:pt x="31956" y="28037"/>
                  </a:lnTo>
                  <a:cubicBezTo>
                    <a:pt x="31772" y="27885"/>
                    <a:pt x="31594" y="27754"/>
                    <a:pt x="31416" y="27641"/>
                  </a:cubicBezTo>
                  <a:cubicBezTo>
                    <a:pt x="31268" y="27547"/>
                    <a:pt x="31122" y="27461"/>
                    <a:pt x="30962" y="27371"/>
                  </a:cubicBezTo>
                  <a:lnTo>
                    <a:pt x="30831" y="27300"/>
                  </a:lnTo>
                  <a:cubicBezTo>
                    <a:pt x="30730" y="27244"/>
                    <a:pt x="30628" y="27192"/>
                    <a:pt x="30535" y="27146"/>
                  </a:cubicBezTo>
                  <a:cubicBezTo>
                    <a:pt x="30471" y="27113"/>
                    <a:pt x="30407" y="27083"/>
                    <a:pt x="30341" y="27053"/>
                  </a:cubicBezTo>
                  <a:cubicBezTo>
                    <a:pt x="30249" y="27009"/>
                    <a:pt x="30158" y="26968"/>
                    <a:pt x="30047" y="26922"/>
                  </a:cubicBezTo>
                  <a:cubicBezTo>
                    <a:pt x="29985" y="26895"/>
                    <a:pt x="29923" y="26870"/>
                    <a:pt x="29867" y="26847"/>
                  </a:cubicBezTo>
                  <a:cubicBezTo>
                    <a:pt x="29783" y="26814"/>
                    <a:pt x="29702" y="26784"/>
                    <a:pt x="29624" y="26757"/>
                  </a:cubicBezTo>
                  <a:cubicBezTo>
                    <a:pt x="29460" y="26699"/>
                    <a:pt x="29295" y="26646"/>
                    <a:pt x="29117" y="26595"/>
                  </a:cubicBezTo>
                  <a:lnTo>
                    <a:pt x="29004" y="26564"/>
                  </a:lnTo>
                  <a:cubicBezTo>
                    <a:pt x="28893" y="26534"/>
                    <a:pt x="28781" y="26508"/>
                    <a:pt x="28650" y="26480"/>
                  </a:cubicBezTo>
                  <a:lnTo>
                    <a:pt x="28587" y="26467"/>
                  </a:lnTo>
                  <a:cubicBezTo>
                    <a:pt x="28142" y="26377"/>
                    <a:pt x="27703" y="26330"/>
                    <a:pt x="27283" y="26329"/>
                  </a:cubicBezTo>
                  <a:cubicBezTo>
                    <a:pt x="27255" y="26279"/>
                    <a:pt x="27226" y="26229"/>
                    <a:pt x="27198" y="26182"/>
                  </a:cubicBezTo>
                  <a:cubicBezTo>
                    <a:pt x="27146" y="26095"/>
                    <a:pt x="27094" y="26010"/>
                    <a:pt x="27032" y="25919"/>
                  </a:cubicBezTo>
                  <a:cubicBezTo>
                    <a:pt x="26947" y="25791"/>
                    <a:pt x="26857" y="25667"/>
                    <a:pt x="26762" y="25546"/>
                  </a:cubicBezTo>
                  <a:cubicBezTo>
                    <a:pt x="26721" y="25487"/>
                    <a:pt x="26677" y="25429"/>
                    <a:pt x="26628" y="25371"/>
                  </a:cubicBezTo>
                  <a:cubicBezTo>
                    <a:pt x="26555" y="25285"/>
                    <a:pt x="26483" y="25201"/>
                    <a:pt x="26407" y="25121"/>
                  </a:cubicBezTo>
                  <a:cubicBezTo>
                    <a:pt x="27400" y="23349"/>
                    <a:pt x="28124" y="22036"/>
                    <a:pt x="28570" y="21202"/>
                  </a:cubicBezTo>
                  <a:lnTo>
                    <a:pt x="28845" y="20679"/>
                  </a:lnTo>
                  <a:cubicBezTo>
                    <a:pt x="28939" y="20498"/>
                    <a:pt x="29030" y="20320"/>
                    <a:pt x="29117" y="20145"/>
                  </a:cubicBezTo>
                  <a:cubicBezTo>
                    <a:pt x="29954" y="18468"/>
                    <a:pt x="32177" y="14013"/>
                    <a:pt x="27021" y="11113"/>
                  </a:cubicBezTo>
                  <a:cubicBezTo>
                    <a:pt x="26947" y="11070"/>
                    <a:pt x="26869" y="11027"/>
                    <a:pt x="26789" y="10985"/>
                  </a:cubicBezTo>
                  <a:cubicBezTo>
                    <a:pt x="26255" y="10646"/>
                    <a:pt x="25163" y="10075"/>
                    <a:pt x="23781" y="9964"/>
                  </a:cubicBezTo>
                  <a:cubicBezTo>
                    <a:pt x="24794" y="8373"/>
                    <a:pt x="25594" y="6591"/>
                    <a:pt x="25612" y="4908"/>
                  </a:cubicBezTo>
                  <a:cubicBezTo>
                    <a:pt x="25626" y="3518"/>
                    <a:pt x="25139" y="2287"/>
                    <a:pt x="24203" y="1344"/>
                  </a:cubicBezTo>
                  <a:cubicBezTo>
                    <a:pt x="23100" y="234"/>
                    <a:pt x="21920" y="0"/>
                    <a:pt x="21125" y="0"/>
                  </a:cubicBezTo>
                  <a:close/>
                </a:path>
              </a:pathLst>
            </a:custGeom>
            <a:solidFill>
              <a:schemeClr val="lt1"/>
            </a:solidFill>
            <a:ln>
              <a:noFill/>
            </a:ln>
            <a:effectLst>
              <a:outerShdw blurRad="57150" dist="19050" dir="5400000" algn="bl" rotWithShape="0">
                <a:schemeClr val="accent2">
                  <a:alpha val="2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1808380" y="1674442"/>
              <a:ext cx="290784" cy="454398"/>
            </a:xfrm>
            <a:custGeom>
              <a:avLst/>
              <a:gdLst/>
              <a:ahLst/>
              <a:cxnLst/>
              <a:rect l="l" t="t" r="r" b="b"/>
              <a:pathLst>
                <a:path w="12432" h="19427" extrusionOk="0">
                  <a:moveTo>
                    <a:pt x="6881" y="1"/>
                  </a:moveTo>
                  <a:cubicBezTo>
                    <a:pt x="6671" y="1"/>
                    <a:pt x="6453" y="18"/>
                    <a:pt x="6225" y="54"/>
                  </a:cubicBezTo>
                  <a:cubicBezTo>
                    <a:pt x="1" y="1042"/>
                    <a:pt x="4547" y="19426"/>
                    <a:pt x="4547" y="19426"/>
                  </a:cubicBezTo>
                  <a:lnTo>
                    <a:pt x="12155" y="12112"/>
                  </a:lnTo>
                  <a:cubicBezTo>
                    <a:pt x="12155" y="12112"/>
                    <a:pt x="12432" y="1"/>
                    <a:pt x="68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1674703" y="1688195"/>
              <a:ext cx="901497" cy="1040411"/>
            </a:xfrm>
            <a:custGeom>
              <a:avLst/>
              <a:gdLst/>
              <a:ahLst/>
              <a:cxnLst/>
              <a:rect l="l" t="t" r="r" b="b"/>
              <a:pathLst>
                <a:path w="38542" h="44481" extrusionOk="0">
                  <a:moveTo>
                    <a:pt x="22926" y="0"/>
                  </a:moveTo>
                  <a:cubicBezTo>
                    <a:pt x="21666" y="0"/>
                    <a:pt x="21093" y="712"/>
                    <a:pt x="21061" y="752"/>
                  </a:cubicBezTo>
                  <a:lnTo>
                    <a:pt x="5234" y="22415"/>
                  </a:lnTo>
                  <a:lnTo>
                    <a:pt x="5224" y="22435"/>
                  </a:lnTo>
                  <a:cubicBezTo>
                    <a:pt x="1" y="32092"/>
                    <a:pt x="9131" y="38288"/>
                    <a:pt x="9573" y="38579"/>
                  </a:cubicBezTo>
                  <a:cubicBezTo>
                    <a:pt x="10015" y="38926"/>
                    <a:pt x="17213" y="44480"/>
                    <a:pt x="23373" y="44480"/>
                  </a:cubicBezTo>
                  <a:lnTo>
                    <a:pt x="23375" y="44480"/>
                  </a:lnTo>
                  <a:cubicBezTo>
                    <a:pt x="25653" y="44480"/>
                    <a:pt x="27510" y="43710"/>
                    <a:pt x="28892" y="42189"/>
                  </a:cubicBezTo>
                  <a:cubicBezTo>
                    <a:pt x="38108" y="32051"/>
                    <a:pt x="38541" y="25178"/>
                    <a:pt x="36112" y="22375"/>
                  </a:cubicBezTo>
                  <a:cubicBezTo>
                    <a:pt x="35229" y="21355"/>
                    <a:pt x="34241" y="20840"/>
                    <a:pt x="33176" y="20840"/>
                  </a:cubicBezTo>
                  <a:cubicBezTo>
                    <a:pt x="32328" y="20840"/>
                    <a:pt x="31609" y="21172"/>
                    <a:pt x="31125" y="21479"/>
                  </a:cubicBezTo>
                  <a:cubicBezTo>
                    <a:pt x="31311" y="19355"/>
                    <a:pt x="30871" y="17941"/>
                    <a:pt x="29812" y="17271"/>
                  </a:cubicBezTo>
                  <a:cubicBezTo>
                    <a:pt x="28883" y="16682"/>
                    <a:pt x="27978" y="16383"/>
                    <a:pt x="27124" y="16383"/>
                  </a:cubicBezTo>
                  <a:cubicBezTo>
                    <a:pt x="26379" y="16383"/>
                    <a:pt x="25758" y="16617"/>
                    <a:pt x="25331" y="16883"/>
                  </a:cubicBezTo>
                  <a:cubicBezTo>
                    <a:pt x="25066" y="14349"/>
                    <a:pt x="23472" y="13554"/>
                    <a:pt x="22633" y="13312"/>
                  </a:cubicBezTo>
                  <a:cubicBezTo>
                    <a:pt x="24549" y="9914"/>
                    <a:pt x="25773" y="7701"/>
                    <a:pt x="26272" y="6736"/>
                  </a:cubicBezTo>
                  <a:cubicBezTo>
                    <a:pt x="27680" y="4014"/>
                    <a:pt x="28313" y="2247"/>
                    <a:pt x="25240" y="652"/>
                  </a:cubicBezTo>
                  <a:cubicBezTo>
                    <a:pt x="24406" y="219"/>
                    <a:pt x="23627" y="0"/>
                    <a:pt x="229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2183400" y="1997171"/>
              <a:ext cx="87876" cy="292024"/>
            </a:xfrm>
            <a:custGeom>
              <a:avLst/>
              <a:gdLst/>
              <a:ahLst/>
              <a:cxnLst/>
              <a:rect l="l" t="t" r="r" b="b"/>
              <a:pathLst>
                <a:path w="3757" h="12485" extrusionOk="0">
                  <a:moveTo>
                    <a:pt x="375" y="0"/>
                  </a:moveTo>
                  <a:cubicBezTo>
                    <a:pt x="206" y="0"/>
                    <a:pt x="56" y="132"/>
                    <a:pt x="41" y="307"/>
                  </a:cubicBezTo>
                  <a:cubicBezTo>
                    <a:pt x="27" y="490"/>
                    <a:pt x="163" y="651"/>
                    <a:pt x="347" y="666"/>
                  </a:cubicBezTo>
                  <a:cubicBezTo>
                    <a:pt x="355" y="666"/>
                    <a:pt x="1383" y="763"/>
                    <a:pt x="2134" y="1669"/>
                  </a:cubicBezTo>
                  <a:cubicBezTo>
                    <a:pt x="2813" y="2489"/>
                    <a:pt x="3073" y="3710"/>
                    <a:pt x="2908" y="5296"/>
                  </a:cubicBezTo>
                  <a:cubicBezTo>
                    <a:pt x="2436" y="9837"/>
                    <a:pt x="175" y="11880"/>
                    <a:pt x="153" y="11900"/>
                  </a:cubicBezTo>
                  <a:cubicBezTo>
                    <a:pt x="15" y="12021"/>
                    <a:pt x="1" y="12232"/>
                    <a:pt x="122" y="12370"/>
                  </a:cubicBezTo>
                  <a:cubicBezTo>
                    <a:pt x="187" y="12447"/>
                    <a:pt x="280" y="12485"/>
                    <a:pt x="372" y="12485"/>
                  </a:cubicBezTo>
                  <a:cubicBezTo>
                    <a:pt x="451" y="12485"/>
                    <a:pt x="529" y="12458"/>
                    <a:pt x="592" y="12402"/>
                  </a:cubicBezTo>
                  <a:cubicBezTo>
                    <a:pt x="693" y="12314"/>
                    <a:pt x="3069" y="10184"/>
                    <a:pt x="3572" y="5366"/>
                  </a:cubicBezTo>
                  <a:cubicBezTo>
                    <a:pt x="3757" y="3586"/>
                    <a:pt x="3442" y="2195"/>
                    <a:pt x="2638" y="1231"/>
                  </a:cubicBezTo>
                  <a:cubicBezTo>
                    <a:pt x="1701" y="111"/>
                    <a:pt x="451" y="6"/>
                    <a:pt x="398" y="1"/>
                  </a:cubicBezTo>
                  <a:cubicBezTo>
                    <a:pt x="390" y="1"/>
                    <a:pt x="383" y="0"/>
                    <a:pt x="3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2251537" y="2071526"/>
              <a:ext cx="194558" cy="273148"/>
            </a:xfrm>
            <a:custGeom>
              <a:avLst/>
              <a:gdLst/>
              <a:ahLst/>
              <a:cxnLst/>
              <a:rect l="l" t="t" r="r" b="b"/>
              <a:pathLst>
                <a:path w="8318" h="11678" extrusionOk="0">
                  <a:moveTo>
                    <a:pt x="2477" y="0"/>
                  </a:moveTo>
                  <a:cubicBezTo>
                    <a:pt x="969" y="0"/>
                    <a:pt x="134" y="931"/>
                    <a:pt x="122" y="944"/>
                  </a:cubicBezTo>
                  <a:cubicBezTo>
                    <a:pt x="1" y="1082"/>
                    <a:pt x="17" y="1292"/>
                    <a:pt x="153" y="1414"/>
                  </a:cubicBezTo>
                  <a:cubicBezTo>
                    <a:pt x="217" y="1469"/>
                    <a:pt x="295" y="1496"/>
                    <a:pt x="373" y="1496"/>
                  </a:cubicBezTo>
                  <a:cubicBezTo>
                    <a:pt x="466" y="1496"/>
                    <a:pt x="558" y="1458"/>
                    <a:pt x="623" y="1384"/>
                  </a:cubicBezTo>
                  <a:cubicBezTo>
                    <a:pt x="663" y="1340"/>
                    <a:pt x="1287" y="661"/>
                    <a:pt x="2456" y="661"/>
                  </a:cubicBezTo>
                  <a:cubicBezTo>
                    <a:pt x="3081" y="661"/>
                    <a:pt x="3862" y="855"/>
                    <a:pt x="4793" y="1445"/>
                  </a:cubicBezTo>
                  <a:cubicBezTo>
                    <a:pt x="7030" y="2862"/>
                    <a:pt x="5101" y="8979"/>
                    <a:pt x="4170" y="11215"/>
                  </a:cubicBezTo>
                  <a:cubicBezTo>
                    <a:pt x="4099" y="11386"/>
                    <a:pt x="4180" y="11581"/>
                    <a:pt x="4349" y="11651"/>
                  </a:cubicBezTo>
                  <a:cubicBezTo>
                    <a:pt x="4390" y="11669"/>
                    <a:pt x="4435" y="11678"/>
                    <a:pt x="4477" y="11678"/>
                  </a:cubicBezTo>
                  <a:cubicBezTo>
                    <a:pt x="4608" y="11678"/>
                    <a:pt x="4732" y="11600"/>
                    <a:pt x="4785" y="11472"/>
                  </a:cubicBezTo>
                  <a:cubicBezTo>
                    <a:pt x="4932" y="11123"/>
                    <a:pt x="8317" y="2888"/>
                    <a:pt x="5151" y="882"/>
                  </a:cubicBezTo>
                  <a:cubicBezTo>
                    <a:pt x="4110" y="222"/>
                    <a:pt x="3213" y="0"/>
                    <a:pt x="2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2062986" y="1688031"/>
              <a:ext cx="273967" cy="536450"/>
            </a:xfrm>
            <a:custGeom>
              <a:avLst/>
              <a:gdLst/>
              <a:ahLst/>
              <a:cxnLst/>
              <a:rect l="l" t="t" r="r" b="b"/>
              <a:pathLst>
                <a:path w="11713" h="22935" extrusionOk="0">
                  <a:moveTo>
                    <a:pt x="6577" y="1"/>
                  </a:moveTo>
                  <a:cubicBezTo>
                    <a:pt x="6380" y="1"/>
                    <a:pt x="6177" y="19"/>
                    <a:pt x="5969" y="63"/>
                  </a:cubicBezTo>
                  <a:cubicBezTo>
                    <a:pt x="5073" y="248"/>
                    <a:pt x="4302" y="843"/>
                    <a:pt x="3678" y="1832"/>
                  </a:cubicBezTo>
                  <a:cubicBezTo>
                    <a:pt x="3580" y="1989"/>
                    <a:pt x="3625" y="2194"/>
                    <a:pt x="3781" y="2292"/>
                  </a:cubicBezTo>
                  <a:cubicBezTo>
                    <a:pt x="3836" y="2328"/>
                    <a:pt x="3899" y="2345"/>
                    <a:pt x="3960" y="2345"/>
                  </a:cubicBezTo>
                  <a:cubicBezTo>
                    <a:pt x="4071" y="2345"/>
                    <a:pt x="4179" y="2290"/>
                    <a:pt x="4242" y="2190"/>
                  </a:cubicBezTo>
                  <a:cubicBezTo>
                    <a:pt x="4766" y="1358"/>
                    <a:pt x="5392" y="863"/>
                    <a:pt x="6104" y="716"/>
                  </a:cubicBezTo>
                  <a:cubicBezTo>
                    <a:pt x="6263" y="683"/>
                    <a:pt x="6419" y="669"/>
                    <a:pt x="6571" y="669"/>
                  </a:cubicBezTo>
                  <a:cubicBezTo>
                    <a:pt x="7426" y="669"/>
                    <a:pt x="8135" y="1119"/>
                    <a:pt x="8288" y="1224"/>
                  </a:cubicBezTo>
                  <a:lnTo>
                    <a:pt x="8332" y="1251"/>
                  </a:lnTo>
                  <a:cubicBezTo>
                    <a:pt x="10682" y="2470"/>
                    <a:pt x="10595" y="3505"/>
                    <a:pt x="9080" y="6437"/>
                  </a:cubicBezTo>
                  <a:cubicBezTo>
                    <a:pt x="7616" y="9263"/>
                    <a:pt x="167" y="22303"/>
                    <a:pt x="92" y="22436"/>
                  </a:cubicBezTo>
                  <a:cubicBezTo>
                    <a:pt x="0" y="22595"/>
                    <a:pt x="56" y="22799"/>
                    <a:pt x="215" y="22890"/>
                  </a:cubicBezTo>
                  <a:cubicBezTo>
                    <a:pt x="268" y="22920"/>
                    <a:pt x="325" y="22934"/>
                    <a:pt x="381" y="22934"/>
                  </a:cubicBezTo>
                  <a:cubicBezTo>
                    <a:pt x="497" y="22934"/>
                    <a:pt x="610" y="22874"/>
                    <a:pt x="671" y="22766"/>
                  </a:cubicBezTo>
                  <a:cubicBezTo>
                    <a:pt x="747" y="22635"/>
                    <a:pt x="8203" y="9582"/>
                    <a:pt x="9671" y="6743"/>
                  </a:cubicBezTo>
                  <a:cubicBezTo>
                    <a:pt x="11080" y="4021"/>
                    <a:pt x="11713" y="2254"/>
                    <a:pt x="8664" y="673"/>
                  </a:cubicBezTo>
                  <a:cubicBezTo>
                    <a:pt x="8405" y="497"/>
                    <a:pt x="7588" y="1"/>
                    <a:pt x="6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1825876" y="2517705"/>
              <a:ext cx="275932" cy="182980"/>
            </a:xfrm>
            <a:custGeom>
              <a:avLst/>
              <a:gdLst/>
              <a:ahLst/>
              <a:cxnLst/>
              <a:rect l="l" t="t" r="r" b="b"/>
              <a:pathLst>
                <a:path w="11797" h="7823" extrusionOk="0">
                  <a:moveTo>
                    <a:pt x="367" y="0"/>
                  </a:moveTo>
                  <a:cubicBezTo>
                    <a:pt x="284" y="0"/>
                    <a:pt x="201" y="31"/>
                    <a:pt x="135" y="93"/>
                  </a:cubicBezTo>
                  <a:cubicBezTo>
                    <a:pt x="3" y="221"/>
                    <a:pt x="0" y="431"/>
                    <a:pt x="127" y="565"/>
                  </a:cubicBezTo>
                  <a:cubicBezTo>
                    <a:pt x="1670" y="2164"/>
                    <a:pt x="2956" y="3014"/>
                    <a:pt x="3111" y="3115"/>
                  </a:cubicBezTo>
                  <a:cubicBezTo>
                    <a:pt x="3362" y="3310"/>
                    <a:pt x="7054" y="6145"/>
                    <a:pt x="11298" y="7799"/>
                  </a:cubicBezTo>
                  <a:cubicBezTo>
                    <a:pt x="11338" y="7815"/>
                    <a:pt x="11378" y="7822"/>
                    <a:pt x="11419" y="7822"/>
                  </a:cubicBezTo>
                  <a:cubicBezTo>
                    <a:pt x="11551" y="7822"/>
                    <a:pt x="11678" y="7742"/>
                    <a:pt x="11729" y="7610"/>
                  </a:cubicBezTo>
                  <a:cubicBezTo>
                    <a:pt x="11796" y="7439"/>
                    <a:pt x="11712" y="7246"/>
                    <a:pt x="11540" y="7179"/>
                  </a:cubicBezTo>
                  <a:cubicBezTo>
                    <a:pt x="7261" y="5509"/>
                    <a:pt x="3548" y="2610"/>
                    <a:pt x="3483" y="2561"/>
                  </a:cubicBezTo>
                  <a:cubicBezTo>
                    <a:pt x="3470" y="2553"/>
                    <a:pt x="2160" y="1711"/>
                    <a:pt x="608" y="101"/>
                  </a:cubicBezTo>
                  <a:cubicBezTo>
                    <a:pt x="542" y="34"/>
                    <a:pt x="455" y="0"/>
                    <a:pt x="3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1928584" y="1455562"/>
              <a:ext cx="325940" cy="231725"/>
            </a:xfrm>
            <a:custGeom>
              <a:avLst/>
              <a:gdLst/>
              <a:ahLst/>
              <a:cxnLst/>
              <a:rect l="l" t="t" r="r" b="b"/>
              <a:pathLst>
                <a:path w="13935" h="9907" extrusionOk="0">
                  <a:moveTo>
                    <a:pt x="10133" y="1"/>
                  </a:moveTo>
                  <a:cubicBezTo>
                    <a:pt x="9055" y="1"/>
                    <a:pt x="7980" y="1291"/>
                    <a:pt x="7130" y="2689"/>
                  </a:cubicBezTo>
                  <a:cubicBezTo>
                    <a:pt x="6350" y="1563"/>
                    <a:pt x="5347" y="535"/>
                    <a:pt x="4286" y="535"/>
                  </a:cubicBezTo>
                  <a:cubicBezTo>
                    <a:pt x="3820" y="535"/>
                    <a:pt x="3342" y="734"/>
                    <a:pt x="2868" y="1208"/>
                  </a:cubicBezTo>
                  <a:cubicBezTo>
                    <a:pt x="0" y="4076"/>
                    <a:pt x="7021" y="9906"/>
                    <a:pt x="7021" y="9906"/>
                  </a:cubicBezTo>
                  <a:cubicBezTo>
                    <a:pt x="7021" y="9906"/>
                    <a:pt x="13935" y="3223"/>
                    <a:pt x="11266" y="536"/>
                  </a:cubicBezTo>
                  <a:cubicBezTo>
                    <a:pt x="10895" y="162"/>
                    <a:pt x="10514" y="1"/>
                    <a:pt x="10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2384231" y="2175586"/>
              <a:ext cx="172992" cy="203493"/>
            </a:xfrm>
            <a:custGeom>
              <a:avLst/>
              <a:gdLst/>
              <a:ahLst/>
              <a:cxnLst/>
              <a:rect l="l" t="t" r="r" b="b"/>
              <a:pathLst>
                <a:path w="7396" h="8700" extrusionOk="0">
                  <a:moveTo>
                    <a:pt x="2831" y="1"/>
                  </a:moveTo>
                  <a:cubicBezTo>
                    <a:pt x="1291" y="1"/>
                    <a:pt x="178" y="1104"/>
                    <a:pt x="131" y="1152"/>
                  </a:cubicBezTo>
                  <a:cubicBezTo>
                    <a:pt x="0" y="1282"/>
                    <a:pt x="2" y="1493"/>
                    <a:pt x="133" y="1624"/>
                  </a:cubicBezTo>
                  <a:cubicBezTo>
                    <a:pt x="197" y="1688"/>
                    <a:pt x="282" y="1721"/>
                    <a:pt x="367" y="1721"/>
                  </a:cubicBezTo>
                  <a:cubicBezTo>
                    <a:pt x="453" y="1721"/>
                    <a:pt x="538" y="1688"/>
                    <a:pt x="604" y="1622"/>
                  </a:cubicBezTo>
                  <a:cubicBezTo>
                    <a:pt x="614" y="1612"/>
                    <a:pt x="1573" y="668"/>
                    <a:pt x="2845" y="668"/>
                  </a:cubicBezTo>
                  <a:cubicBezTo>
                    <a:pt x="2873" y="668"/>
                    <a:pt x="2902" y="669"/>
                    <a:pt x="2930" y="670"/>
                  </a:cubicBezTo>
                  <a:cubicBezTo>
                    <a:pt x="3761" y="700"/>
                    <a:pt x="4548" y="1138"/>
                    <a:pt x="5273" y="1974"/>
                  </a:cubicBezTo>
                  <a:cubicBezTo>
                    <a:pt x="6450" y="3332"/>
                    <a:pt x="6691" y="5570"/>
                    <a:pt x="5952" y="8278"/>
                  </a:cubicBezTo>
                  <a:cubicBezTo>
                    <a:pt x="5903" y="8456"/>
                    <a:pt x="6009" y="8639"/>
                    <a:pt x="6187" y="8688"/>
                  </a:cubicBezTo>
                  <a:cubicBezTo>
                    <a:pt x="6215" y="8696"/>
                    <a:pt x="6245" y="8700"/>
                    <a:pt x="6275" y="8700"/>
                  </a:cubicBezTo>
                  <a:cubicBezTo>
                    <a:pt x="6420" y="8700"/>
                    <a:pt x="6555" y="8602"/>
                    <a:pt x="6595" y="8453"/>
                  </a:cubicBezTo>
                  <a:cubicBezTo>
                    <a:pt x="7395" y="5525"/>
                    <a:pt x="7105" y="3069"/>
                    <a:pt x="5778" y="1537"/>
                  </a:cubicBezTo>
                  <a:cubicBezTo>
                    <a:pt x="4927" y="554"/>
                    <a:pt x="3977" y="39"/>
                    <a:pt x="2953" y="3"/>
                  </a:cubicBezTo>
                  <a:cubicBezTo>
                    <a:pt x="2912" y="2"/>
                    <a:pt x="2871" y="1"/>
                    <a:pt x="28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87"/>
                                        </p:tgtEl>
                                        <p:attrNameLst>
                                          <p:attrName>style.visibility</p:attrName>
                                        </p:attrNameLst>
                                      </p:cBhvr>
                                      <p:to>
                                        <p:strVal val="visible"/>
                                      </p:to>
                                    </p:set>
                                    <p:animEffect transition="in" filter="fade">
                                      <p:cBhvr>
                                        <p:cTn id="7" dur="1000"/>
                                        <p:tgtEl>
                                          <p:spTgt spid="258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588"/>
                                        </p:tgtEl>
                                        <p:attrNameLst>
                                          <p:attrName>style.visibility</p:attrName>
                                        </p:attrNameLst>
                                      </p:cBhvr>
                                      <p:to>
                                        <p:strVal val="visible"/>
                                      </p:to>
                                    </p:set>
                                    <p:animEffect transition="in" filter="fade">
                                      <p:cBhvr>
                                        <p:cTn id="11" dur="1000"/>
                                        <p:tgtEl>
                                          <p:spTgt spid="2588"/>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590"/>
                                        </p:tgtEl>
                                        <p:attrNameLst>
                                          <p:attrName>style.visibility</p:attrName>
                                        </p:attrNameLst>
                                      </p:cBhvr>
                                      <p:to>
                                        <p:strVal val="visible"/>
                                      </p:to>
                                    </p:set>
                                    <p:animEffect transition="in" filter="fade">
                                      <p:cBhvr>
                                        <p:cTn id="15" dur="1000"/>
                                        <p:tgtEl>
                                          <p:spTgt spid="2590"/>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586"/>
                                        </p:tgtEl>
                                        <p:attrNameLst>
                                          <p:attrName>style.visibility</p:attrName>
                                        </p:attrNameLst>
                                      </p:cBhvr>
                                      <p:to>
                                        <p:strVal val="visible"/>
                                      </p:to>
                                    </p:set>
                                    <p:animEffect transition="in" filter="fade">
                                      <p:cBhvr>
                                        <p:cTn id="19" dur="1000"/>
                                        <p:tgtEl>
                                          <p:spTgt spid="2586"/>
                                        </p:tgtEl>
                                      </p:cBhvr>
                                    </p:animEffect>
                                  </p:childTnLst>
                                </p:cTn>
                              </p:par>
                              <p:par>
                                <p:cTn id="20" presetID="10" presetClass="entr" presetSubtype="0" fill="hold" nodeType="withEffect">
                                  <p:stCondLst>
                                    <p:cond delay="0"/>
                                  </p:stCondLst>
                                  <p:childTnLst>
                                    <p:set>
                                      <p:cBhvr>
                                        <p:cTn id="21" dur="1" fill="hold">
                                          <p:stCondLst>
                                            <p:cond delay="0"/>
                                          </p:stCondLst>
                                        </p:cTn>
                                        <p:tgtEl>
                                          <p:spTgt spid="2589"/>
                                        </p:tgtEl>
                                        <p:attrNameLst>
                                          <p:attrName>style.visibility</p:attrName>
                                        </p:attrNameLst>
                                      </p:cBhvr>
                                      <p:to>
                                        <p:strVal val="visible"/>
                                      </p:to>
                                    </p:set>
                                    <p:animEffect transition="in" filter="fade">
                                      <p:cBhvr>
                                        <p:cTn id="22" dur="1000"/>
                                        <p:tgtEl>
                                          <p:spTgt spid="2589"/>
                                        </p:tgtEl>
                                      </p:cBhvr>
                                    </p:animEffect>
                                  </p:childTnLst>
                                </p:cTn>
                              </p:par>
                              <p:par>
                                <p:cTn id="23" presetID="10" presetClass="entr" presetSubtype="0" fill="hold" nodeType="withEffect">
                                  <p:stCondLst>
                                    <p:cond delay="0"/>
                                  </p:stCondLst>
                                  <p:childTnLst>
                                    <p:set>
                                      <p:cBhvr>
                                        <p:cTn id="24" dur="1" fill="hold">
                                          <p:stCondLst>
                                            <p:cond delay="0"/>
                                          </p:stCondLst>
                                        </p:cTn>
                                        <p:tgtEl>
                                          <p:spTgt spid="2591"/>
                                        </p:tgtEl>
                                        <p:attrNameLst>
                                          <p:attrName>style.visibility</p:attrName>
                                        </p:attrNameLst>
                                      </p:cBhvr>
                                      <p:to>
                                        <p:strVal val="visible"/>
                                      </p:to>
                                    </p:set>
                                    <p:animEffect transition="in" filter="fade">
                                      <p:cBhvr>
                                        <p:cTn id="25" dur="1000"/>
                                        <p:tgtEl>
                                          <p:spTgt spid="25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50"/>
        <p:cNvGrpSpPr/>
        <p:nvPr/>
      </p:nvGrpSpPr>
      <p:grpSpPr>
        <a:xfrm>
          <a:off x="0" y="0"/>
          <a:ext cx="0" cy="0"/>
          <a:chOff x="0" y="0"/>
          <a:chExt cx="0" cy="0"/>
        </a:xfrm>
      </p:grpSpPr>
      <p:pic>
        <p:nvPicPr>
          <p:cNvPr id="5" name="Picture 4">
            <a:extLst>
              <a:ext uri="{FF2B5EF4-FFF2-40B4-BE49-F238E27FC236}">
                <a16:creationId xmlns:a16="http://schemas.microsoft.com/office/drawing/2014/main" id="{F0AB3795-F319-0A36-AE70-5C0B088B2FCB}"/>
              </a:ext>
            </a:extLst>
          </p:cNvPr>
          <p:cNvPicPr>
            <a:picLocks noChangeAspect="1"/>
          </p:cNvPicPr>
          <p:nvPr/>
        </p:nvPicPr>
        <p:blipFill>
          <a:blip r:embed="rId3"/>
          <a:stretch>
            <a:fillRect/>
          </a:stretch>
        </p:blipFill>
        <p:spPr>
          <a:xfrm>
            <a:off x="4659677" y="1439839"/>
            <a:ext cx="3630998" cy="241586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2652" name="Google Shape;2652;p57"/>
          <p:cNvSpPr txBox="1">
            <a:spLocks noGrp="1"/>
          </p:cNvSpPr>
          <p:nvPr>
            <p:ph type="title"/>
          </p:nvPr>
        </p:nvSpPr>
        <p:spPr>
          <a:xfrm>
            <a:off x="1263896" y="1195652"/>
            <a:ext cx="3016067"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Cô Thùy Linh an vui xin chào các bậc PH!</a:t>
            </a:r>
            <a:endParaRPr/>
          </a:p>
        </p:txBody>
      </p:sp>
      <p:sp>
        <p:nvSpPr>
          <p:cNvPr id="2653" name="Google Shape;2653;p57"/>
          <p:cNvSpPr txBox="1">
            <a:spLocks noGrp="1"/>
          </p:cNvSpPr>
          <p:nvPr>
            <p:ph type="subTitle" idx="1"/>
          </p:nvPr>
        </p:nvSpPr>
        <p:spPr>
          <a:xfrm>
            <a:off x="784431" y="1768269"/>
            <a:ext cx="3534218" cy="573900"/>
          </a:xfrm>
          <a:prstGeom prst="rect">
            <a:avLst/>
          </a:prstGeom>
        </p:spPr>
        <p:txBody>
          <a:bodyPr spcFirstLastPara="1" wrap="square" lIns="91425" tIns="91425" rIns="91425" bIns="91425" anchor="t" anchorCtr="0">
            <a:noAutofit/>
          </a:bodyPr>
          <a:lstStyle/>
          <a:p>
            <a:r>
              <a:rPr lang="en-US" b="1"/>
              <a:t>	Cô mong ước k</a:t>
            </a:r>
            <a:r>
              <a:rPr lang="vi-VN" b="1"/>
              <a:t>hơi nguồn cảm hứng cho học sinh tư duy khoa học, rèn kĩ năng tự học, tăng khả năng hợp tác, giải quyết vấn đề thông qua trải nghiệm, có thái độ sống tử tế</a:t>
            </a:r>
            <a:r>
              <a:rPr lang="en-US" b="1"/>
              <a:t>.</a:t>
            </a:r>
            <a:endParaRPr lang="vi-VN"/>
          </a:p>
        </p:txBody>
      </p:sp>
      <p:sp>
        <p:nvSpPr>
          <p:cNvPr id="2655" name="Google Shape;2655;p57"/>
          <p:cNvSpPr txBox="1"/>
          <p:nvPr/>
        </p:nvSpPr>
        <p:spPr>
          <a:xfrm>
            <a:off x="1734248" y="3240638"/>
            <a:ext cx="3172575" cy="75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accent2"/>
                </a:solidFill>
                <a:latin typeface="Arial" panose="020B0604020202020204" pitchFamily="34" charset="0"/>
                <a:ea typeface="Poppins Medium"/>
                <a:cs typeface="Arial" panose="020B0604020202020204" pitchFamily="34" charset="0"/>
                <a:sym typeface="Poppins Medium"/>
              </a:rPr>
              <a:t>ĐT/ Zalo: 0339.360.995</a:t>
            </a:r>
            <a:endParaRPr sz="1800">
              <a:solidFill>
                <a:schemeClr val="accent2"/>
              </a:solidFill>
              <a:latin typeface="Arial" panose="020B0604020202020204" pitchFamily="34" charset="0"/>
              <a:ea typeface="Poppins Medium"/>
              <a:cs typeface="Arial" panose="020B0604020202020204" pitchFamily="34" charset="0"/>
              <a:sym typeface="Poppins Medium"/>
            </a:endParaRPr>
          </a:p>
          <a:p>
            <a:pPr marL="0" lvl="0" indent="0" algn="l" rtl="0">
              <a:spcBef>
                <a:spcPts val="1600"/>
              </a:spcBef>
              <a:spcAft>
                <a:spcPts val="1600"/>
              </a:spcAft>
              <a:buNone/>
            </a:pPr>
            <a:r>
              <a:rPr lang="en" sz="1800">
                <a:solidFill>
                  <a:schemeClr val="accent2"/>
                </a:solidFill>
                <a:latin typeface="Arial" panose="020B0604020202020204" pitchFamily="34" charset="0"/>
                <a:ea typeface="Poppins Medium"/>
                <a:cs typeface="Arial" panose="020B0604020202020204" pitchFamily="34" charset="0"/>
                <a:sym typeface="Poppins Medium"/>
              </a:rPr>
              <a:t>CoLinhSteam@gmail.com</a:t>
            </a:r>
            <a:endParaRPr sz="1800">
              <a:solidFill>
                <a:schemeClr val="accent2"/>
              </a:solidFill>
              <a:latin typeface="Arial" panose="020B0604020202020204" pitchFamily="34" charset="0"/>
              <a:ea typeface="Poppins Medium"/>
              <a:cs typeface="Arial" panose="020B0604020202020204" pitchFamily="34" charset="0"/>
              <a:sym typeface="Poppins Medium"/>
            </a:endParaRPr>
          </a:p>
        </p:txBody>
      </p:sp>
      <p:sp>
        <p:nvSpPr>
          <p:cNvPr id="2656" name="Google Shape;2656;p57"/>
          <p:cNvSpPr/>
          <p:nvPr/>
        </p:nvSpPr>
        <p:spPr>
          <a:xfrm>
            <a:off x="7717675" y="4599425"/>
            <a:ext cx="713103" cy="368208"/>
          </a:xfrm>
          <a:custGeom>
            <a:avLst/>
            <a:gdLst/>
            <a:ahLst/>
            <a:cxnLst/>
            <a:rect l="l" t="t" r="r" b="b"/>
            <a:pathLst>
              <a:path w="76843" h="26466" extrusionOk="0">
                <a:moveTo>
                  <a:pt x="73819" y="0"/>
                </a:moveTo>
                <a:cubicBezTo>
                  <a:pt x="73743" y="0"/>
                  <a:pt x="73666" y="2"/>
                  <a:pt x="73590" y="3"/>
                </a:cubicBezTo>
                <a:cubicBezTo>
                  <a:pt x="71635" y="30"/>
                  <a:pt x="69679" y="69"/>
                  <a:pt x="67725" y="69"/>
                </a:cubicBezTo>
                <a:cubicBezTo>
                  <a:pt x="67284" y="69"/>
                  <a:pt x="66844" y="67"/>
                  <a:pt x="66403" y="62"/>
                </a:cubicBezTo>
                <a:cubicBezTo>
                  <a:pt x="66171" y="60"/>
                  <a:pt x="65938" y="59"/>
                  <a:pt x="65706" y="59"/>
                </a:cubicBezTo>
                <a:cubicBezTo>
                  <a:pt x="63390" y="59"/>
                  <a:pt x="61075" y="157"/>
                  <a:pt x="58761" y="157"/>
                </a:cubicBezTo>
                <a:cubicBezTo>
                  <a:pt x="58565" y="157"/>
                  <a:pt x="58368" y="156"/>
                  <a:pt x="58172" y="155"/>
                </a:cubicBezTo>
                <a:cubicBezTo>
                  <a:pt x="57959" y="153"/>
                  <a:pt x="57745" y="152"/>
                  <a:pt x="57532" y="152"/>
                </a:cubicBezTo>
                <a:cubicBezTo>
                  <a:pt x="54748" y="152"/>
                  <a:pt x="51966" y="288"/>
                  <a:pt x="49182" y="288"/>
                </a:cubicBezTo>
                <a:cubicBezTo>
                  <a:pt x="48651" y="288"/>
                  <a:pt x="48119" y="283"/>
                  <a:pt x="47588" y="271"/>
                </a:cubicBezTo>
                <a:cubicBezTo>
                  <a:pt x="47437" y="268"/>
                  <a:pt x="47286" y="266"/>
                  <a:pt x="47135" y="266"/>
                </a:cubicBezTo>
                <a:cubicBezTo>
                  <a:pt x="46129" y="266"/>
                  <a:pt x="45109" y="331"/>
                  <a:pt x="44099" y="345"/>
                </a:cubicBezTo>
                <a:cubicBezTo>
                  <a:pt x="39452" y="409"/>
                  <a:pt x="34802" y="427"/>
                  <a:pt x="30154" y="470"/>
                </a:cubicBezTo>
                <a:cubicBezTo>
                  <a:pt x="28171" y="487"/>
                  <a:pt x="26187" y="535"/>
                  <a:pt x="24203" y="545"/>
                </a:cubicBezTo>
                <a:cubicBezTo>
                  <a:pt x="19509" y="571"/>
                  <a:pt x="14817" y="574"/>
                  <a:pt x="10123" y="599"/>
                </a:cubicBezTo>
                <a:cubicBezTo>
                  <a:pt x="7403" y="614"/>
                  <a:pt x="4682" y="651"/>
                  <a:pt x="1960" y="688"/>
                </a:cubicBezTo>
                <a:cubicBezTo>
                  <a:pt x="1410" y="697"/>
                  <a:pt x="1096" y="1169"/>
                  <a:pt x="791" y="1594"/>
                </a:cubicBezTo>
                <a:cubicBezTo>
                  <a:pt x="529" y="1958"/>
                  <a:pt x="899" y="2214"/>
                  <a:pt x="1008" y="2499"/>
                </a:cubicBezTo>
                <a:cubicBezTo>
                  <a:pt x="1186" y="2958"/>
                  <a:pt x="1488" y="3315"/>
                  <a:pt x="1856" y="3601"/>
                </a:cubicBezTo>
                <a:cubicBezTo>
                  <a:pt x="2121" y="3810"/>
                  <a:pt x="2369" y="4044"/>
                  <a:pt x="2526" y="4296"/>
                </a:cubicBezTo>
                <a:cubicBezTo>
                  <a:pt x="1959" y="4951"/>
                  <a:pt x="1105" y="5019"/>
                  <a:pt x="680" y="5907"/>
                </a:cubicBezTo>
                <a:cubicBezTo>
                  <a:pt x="194" y="6929"/>
                  <a:pt x="171" y="7591"/>
                  <a:pt x="887" y="8460"/>
                </a:cubicBezTo>
                <a:cubicBezTo>
                  <a:pt x="1129" y="8752"/>
                  <a:pt x="1399" y="9018"/>
                  <a:pt x="1638" y="9314"/>
                </a:cubicBezTo>
                <a:cubicBezTo>
                  <a:pt x="1818" y="9540"/>
                  <a:pt x="2172" y="9673"/>
                  <a:pt x="2158" y="9993"/>
                </a:cubicBezTo>
                <a:cubicBezTo>
                  <a:pt x="2142" y="10350"/>
                  <a:pt x="1764" y="10334"/>
                  <a:pt x="1537" y="10470"/>
                </a:cubicBezTo>
                <a:cubicBezTo>
                  <a:pt x="1417" y="10541"/>
                  <a:pt x="1314" y="10652"/>
                  <a:pt x="1210" y="10749"/>
                </a:cubicBezTo>
                <a:cubicBezTo>
                  <a:pt x="70" y="11808"/>
                  <a:pt x="128" y="12368"/>
                  <a:pt x="1007" y="13584"/>
                </a:cubicBezTo>
                <a:cubicBezTo>
                  <a:pt x="1041" y="13632"/>
                  <a:pt x="1092" y="13662"/>
                  <a:pt x="1133" y="13703"/>
                </a:cubicBezTo>
                <a:cubicBezTo>
                  <a:pt x="1723" y="14312"/>
                  <a:pt x="2313" y="14917"/>
                  <a:pt x="2905" y="15528"/>
                </a:cubicBezTo>
                <a:cubicBezTo>
                  <a:pt x="2651" y="15730"/>
                  <a:pt x="2391" y="15791"/>
                  <a:pt x="2115" y="15825"/>
                </a:cubicBezTo>
                <a:cubicBezTo>
                  <a:pt x="1122" y="15943"/>
                  <a:pt x="644" y="16794"/>
                  <a:pt x="209" y="17651"/>
                </a:cubicBezTo>
                <a:cubicBezTo>
                  <a:pt x="54" y="17954"/>
                  <a:pt x="0" y="18380"/>
                  <a:pt x="168" y="18733"/>
                </a:cubicBezTo>
                <a:cubicBezTo>
                  <a:pt x="411" y="19250"/>
                  <a:pt x="647" y="19820"/>
                  <a:pt x="1106" y="20114"/>
                </a:cubicBezTo>
                <a:cubicBezTo>
                  <a:pt x="1817" y="20572"/>
                  <a:pt x="2357" y="21276"/>
                  <a:pt x="3084" y="21669"/>
                </a:cubicBezTo>
                <a:cubicBezTo>
                  <a:pt x="3063" y="21745"/>
                  <a:pt x="3061" y="21789"/>
                  <a:pt x="3044" y="21802"/>
                </a:cubicBezTo>
                <a:cubicBezTo>
                  <a:pt x="2953" y="21865"/>
                  <a:pt x="2854" y="21912"/>
                  <a:pt x="2764" y="21979"/>
                </a:cubicBezTo>
                <a:cubicBezTo>
                  <a:pt x="2075" y="22494"/>
                  <a:pt x="1326" y="22904"/>
                  <a:pt x="953" y="23856"/>
                </a:cubicBezTo>
                <a:cubicBezTo>
                  <a:pt x="708" y="24480"/>
                  <a:pt x="657" y="24880"/>
                  <a:pt x="1048" y="25389"/>
                </a:cubicBezTo>
                <a:cubicBezTo>
                  <a:pt x="1528" y="26011"/>
                  <a:pt x="2165" y="26242"/>
                  <a:pt x="2857" y="26242"/>
                </a:cubicBezTo>
                <a:cubicBezTo>
                  <a:pt x="2865" y="26242"/>
                  <a:pt x="2874" y="26242"/>
                  <a:pt x="2882" y="26242"/>
                </a:cubicBezTo>
                <a:cubicBezTo>
                  <a:pt x="2985" y="26241"/>
                  <a:pt x="3087" y="26240"/>
                  <a:pt x="3189" y="26240"/>
                </a:cubicBezTo>
                <a:cubicBezTo>
                  <a:pt x="5334" y="26240"/>
                  <a:pt x="7473" y="26465"/>
                  <a:pt x="9620" y="26465"/>
                </a:cubicBezTo>
                <a:cubicBezTo>
                  <a:pt x="9681" y="26465"/>
                  <a:pt x="9742" y="26465"/>
                  <a:pt x="9803" y="26465"/>
                </a:cubicBezTo>
                <a:cubicBezTo>
                  <a:pt x="12417" y="26450"/>
                  <a:pt x="15030" y="26446"/>
                  <a:pt x="17644" y="26446"/>
                </a:cubicBezTo>
                <a:cubicBezTo>
                  <a:pt x="21664" y="26446"/>
                  <a:pt x="25685" y="26456"/>
                  <a:pt x="29706" y="26456"/>
                </a:cubicBezTo>
                <a:cubicBezTo>
                  <a:pt x="40354" y="26456"/>
                  <a:pt x="51003" y="26451"/>
                  <a:pt x="61651" y="26449"/>
                </a:cubicBezTo>
                <a:cubicBezTo>
                  <a:pt x="66155" y="26449"/>
                  <a:pt x="70659" y="26449"/>
                  <a:pt x="75162" y="26459"/>
                </a:cubicBezTo>
                <a:cubicBezTo>
                  <a:pt x="75171" y="26459"/>
                  <a:pt x="75181" y="26459"/>
                  <a:pt x="75190" y="26459"/>
                </a:cubicBezTo>
                <a:cubicBezTo>
                  <a:pt x="76194" y="26459"/>
                  <a:pt x="76397" y="26232"/>
                  <a:pt x="76340" y="25064"/>
                </a:cubicBezTo>
                <a:cubicBezTo>
                  <a:pt x="76331" y="24880"/>
                  <a:pt x="76277" y="24701"/>
                  <a:pt x="76246" y="24519"/>
                </a:cubicBezTo>
                <a:cubicBezTo>
                  <a:pt x="76097" y="23681"/>
                  <a:pt x="75713" y="22973"/>
                  <a:pt x="75289" y="22287"/>
                </a:cubicBezTo>
                <a:cubicBezTo>
                  <a:pt x="75118" y="22008"/>
                  <a:pt x="75065" y="21822"/>
                  <a:pt x="75332" y="21511"/>
                </a:cubicBezTo>
                <a:cubicBezTo>
                  <a:pt x="75864" y="20894"/>
                  <a:pt x="76027" y="19989"/>
                  <a:pt x="76544" y="19337"/>
                </a:cubicBezTo>
                <a:cubicBezTo>
                  <a:pt x="76696" y="19145"/>
                  <a:pt x="76635" y="18868"/>
                  <a:pt x="76586" y="18620"/>
                </a:cubicBezTo>
                <a:cubicBezTo>
                  <a:pt x="76443" y="17911"/>
                  <a:pt x="76152" y="17310"/>
                  <a:pt x="75645" y="16851"/>
                </a:cubicBezTo>
                <a:cubicBezTo>
                  <a:pt x="75639" y="16851"/>
                  <a:pt x="75633" y="16851"/>
                  <a:pt x="75628" y="16851"/>
                </a:cubicBezTo>
                <a:cubicBezTo>
                  <a:pt x="75215" y="16851"/>
                  <a:pt x="75422" y="16436"/>
                  <a:pt x="75322" y="16226"/>
                </a:cubicBezTo>
                <a:cubicBezTo>
                  <a:pt x="75307" y="16145"/>
                  <a:pt x="75211" y="16111"/>
                  <a:pt x="75224" y="16014"/>
                </a:cubicBezTo>
                <a:lnTo>
                  <a:pt x="75224" y="16014"/>
                </a:lnTo>
                <a:cubicBezTo>
                  <a:pt x="75282" y="16025"/>
                  <a:pt x="75260" y="16131"/>
                  <a:pt x="75326" y="16131"/>
                </a:cubicBezTo>
                <a:cubicBezTo>
                  <a:pt x="75327" y="16131"/>
                  <a:pt x="75327" y="16131"/>
                  <a:pt x="75328" y="16131"/>
                </a:cubicBezTo>
                <a:cubicBezTo>
                  <a:pt x="75365" y="16143"/>
                  <a:pt x="75402" y="16148"/>
                  <a:pt x="75437" y="16148"/>
                </a:cubicBezTo>
                <a:cubicBezTo>
                  <a:pt x="75535" y="16148"/>
                  <a:pt x="75624" y="16104"/>
                  <a:pt x="75707" y="16031"/>
                </a:cubicBezTo>
                <a:lnTo>
                  <a:pt x="75707" y="16031"/>
                </a:lnTo>
                <a:lnTo>
                  <a:pt x="75694" y="16035"/>
                </a:lnTo>
                <a:cubicBezTo>
                  <a:pt x="75899" y="15821"/>
                  <a:pt x="76213" y="15684"/>
                  <a:pt x="76124" y="15257"/>
                </a:cubicBezTo>
                <a:cubicBezTo>
                  <a:pt x="76125" y="15169"/>
                  <a:pt x="75986" y="15164"/>
                  <a:pt x="76026" y="15107"/>
                </a:cubicBezTo>
                <a:cubicBezTo>
                  <a:pt x="76035" y="15094"/>
                  <a:pt x="76046" y="15089"/>
                  <a:pt x="76059" y="15089"/>
                </a:cubicBezTo>
                <a:cubicBezTo>
                  <a:pt x="76098" y="15089"/>
                  <a:pt x="76150" y="15134"/>
                  <a:pt x="76199" y="15134"/>
                </a:cubicBezTo>
                <a:cubicBezTo>
                  <a:pt x="76208" y="15134"/>
                  <a:pt x="76217" y="15132"/>
                  <a:pt x="76226" y="15129"/>
                </a:cubicBezTo>
                <a:cubicBezTo>
                  <a:pt x="76699" y="14926"/>
                  <a:pt x="76654" y="14451"/>
                  <a:pt x="76722" y="14000"/>
                </a:cubicBezTo>
                <a:cubicBezTo>
                  <a:pt x="76843" y="13182"/>
                  <a:pt x="76391" y="12574"/>
                  <a:pt x="76198" y="11872"/>
                </a:cubicBezTo>
                <a:cubicBezTo>
                  <a:pt x="76068" y="11715"/>
                  <a:pt x="75943" y="11552"/>
                  <a:pt x="75807" y="11403"/>
                </a:cubicBezTo>
                <a:cubicBezTo>
                  <a:pt x="75254" y="10802"/>
                  <a:pt x="75250" y="10659"/>
                  <a:pt x="75858" y="10178"/>
                </a:cubicBezTo>
                <a:cubicBezTo>
                  <a:pt x="76253" y="9865"/>
                  <a:pt x="76514" y="9405"/>
                  <a:pt x="76459" y="8929"/>
                </a:cubicBezTo>
                <a:cubicBezTo>
                  <a:pt x="76320" y="7746"/>
                  <a:pt x="76149" y="6548"/>
                  <a:pt x="75474" y="5552"/>
                </a:cubicBezTo>
                <a:cubicBezTo>
                  <a:pt x="75140" y="5060"/>
                  <a:pt x="75096" y="4716"/>
                  <a:pt x="75481" y="4357"/>
                </a:cubicBezTo>
                <a:cubicBezTo>
                  <a:pt x="76352" y="3543"/>
                  <a:pt x="76472" y="2511"/>
                  <a:pt x="76320" y="1355"/>
                </a:cubicBezTo>
                <a:cubicBezTo>
                  <a:pt x="76239" y="976"/>
                  <a:pt x="75893" y="960"/>
                  <a:pt x="75683" y="754"/>
                </a:cubicBezTo>
                <a:cubicBezTo>
                  <a:pt x="75555" y="699"/>
                  <a:pt x="75392" y="683"/>
                  <a:pt x="75309" y="580"/>
                </a:cubicBezTo>
                <a:cubicBezTo>
                  <a:pt x="74892" y="56"/>
                  <a:pt x="74369" y="0"/>
                  <a:pt x="73819" y="0"/>
                </a:cubicBezTo>
                <a:close/>
              </a:path>
            </a:pathLst>
          </a:custGeom>
          <a:solidFill>
            <a:schemeClr val="accent6"/>
          </a:soli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7">
            <a:hlinkClick r:id="" action="ppaction://hlinkshowjump?jump=previousslide"/>
          </p:cNvPr>
          <p:cNvSpPr txBox="1"/>
          <p:nvPr/>
        </p:nvSpPr>
        <p:spPr>
          <a:xfrm>
            <a:off x="7717669" y="4599425"/>
            <a:ext cx="387300" cy="33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Abadi" panose="020B0604020104020204" pitchFamily="34" charset="0"/>
                <a:ea typeface="Capriola"/>
                <a:cs typeface="Capriola"/>
                <a:sym typeface="Capriola"/>
              </a:rPr>
              <a:t>&lt; </a:t>
            </a:r>
            <a:endParaRPr sz="1700" b="1">
              <a:solidFill>
                <a:schemeClr val="lt1"/>
              </a:solidFill>
              <a:latin typeface="Abadi" panose="020B0604020104020204" pitchFamily="34" charset="0"/>
              <a:ea typeface="Capriola"/>
              <a:cs typeface="Capriola"/>
              <a:sym typeface="Capriola"/>
            </a:endParaRPr>
          </a:p>
        </p:txBody>
      </p:sp>
      <p:sp>
        <p:nvSpPr>
          <p:cNvPr id="2658" name="Google Shape;2658;p57">
            <a:hlinkClick r:id="" action="ppaction://hlinkshowjump?jump=nextslide"/>
          </p:cNvPr>
          <p:cNvSpPr txBox="1"/>
          <p:nvPr/>
        </p:nvSpPr>
        <p:spPr>
          <a:xfrm>
            <a:off x="8043469" y="4599425"/>
            <a:ext cx="387300" cy="33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Abadi" panose="020B0604020104020204" pitchFamily="34" charset="0"/>
                <a:ea typeface="Capriola"/>
                <a:cs typeface="Capriola"/>
                <a:sym typeface="Capriola"/>
              </a:rPr>
              <a:t>&gt; </a:t>
            </a:r>
            <a:endParaRPr sz="1700" b="1">
              <a:solidFill>
                <a:schemeClr val="lt1"/>
              </a:solidFill>
              <a:latin typeface="Abadi" panose="020B0604020104020204" pitchFamily="34" charset="0"/>
              <a:ea typeface="Capriola"/>
              <a:cs typeface="Capriola"/>
              <a:sym typeface="Capriola"/>
            </a:endParaRPr>
          </a:p>
        </p:txBody>
      </p:sp>
      <p:sp>
        <p:nvSpPr>
          <p:cNvPr id="2659" name="Google Shape;2659;p57"/>
          <p:cNvSpPr/>
          <p:nvPr/>
        </p:nvSpPr>
        <p:spPr>
          <a:xfrm rot="404166">
            <a:off x="4577006" y="1389696"/>
            <a:ext cx="997491" cy="643114"/>
          </a:xfrm>
          <a:custGeom>
            <a:avLst/>
            <a:gdLst/>
            <a:ahLst/>
            <a:cxnLst/>
            <a:rect l="l" t="t" r="r" b="b"/>
            <a:pathLst>
              <a:path w="31201" h="20111" extrusionOk="0">
                <a:moveTo>
                  <a:pt x="25156" y="1"/>
                </a:moveTo>
                <a:cubicBezTo>
                  <a:pt x="21483" y="1"/>
                  <a:pt x="21707" y="5061"/>
                  <a:pt x="21256" y="5061"/>
                </a:cubicBezTo>
                <a:cubicBezTo>
                  <a:pt x="21252" y="5061"/>
                  <a:pt x="21247" y="5060"/>
                  <a:pt x="21242" y="5059"/>
                </a:cubicBezTo>
                <a:cubicBezTo>
                  <a:pt x="20457" y="4887"/>
                  <a:pt x="19751" y="4756"/>
                  <a:pt x="19045" y="4756"/>
                </a:cubicBezTo>
                <a:cubicBezTo>
                  <a:pt x="18242" y="4756"/>
                  <a:pt x="17438" y="4927"/>
                  <a:pt x="16517" y="5402"/>
                </a:cubicBezTo>
                <a:cubicBezTo>
                  <a:pt x="16367" y="5480"/>
                  <a:pt x="16244" y="5515"/>
                  <a:pt x="16142" y="5515"/>
                </a:cubicBezTo>
                <a:cubicBezTo>
                  <a:pt x="15130" y="5515"/>
                  <a:pt x="16231" y="1980"/>
                  <a:pt x="12909" y="1795"/>
                </a:cubicBezTo>
                <a:cubicBezTo>
                  <a:pt x="12724" y="1785"/>
                  <a:pt x="12544" y="1780"/>
                  <a:pt x="12368" y="1780"/>
                </a:cubicBezTo>
                <a:cubicBezTo>
                  <a:pt x="9260" y="1780"/>
                  <a:pt x="7505" y="3347"/>
                  <a:pt x="7323" y="5209"/>
                </a:cubicBezTo>
                <a:cubicBezTo>
                  <a:pt x="7064" y="7799"/>
                  <a:pt x="9336" y="8216"/>
                  <a:pt x="8521" y="8965"/>
                </a:cubicBezTo>
                <a:cubicBezTo>
                  <a:pt x="8421" y="9055"/>
                  <a:pt x="8293" y="9091"/>
                  <a:pt x="8140" y="9091"/>
                </a:cubicBezTo>
                <a:cubicBezTo>
                  <a:pt x="7597" y="9091"/>
                  <a:pt x="6737" y="8644"/>
                  <a:pt x="5709" y="8644"/>
                </a:cubicBezTo>
                <a:cubicBezTo>
                  <a:pt x="5122" y="8644"/>
                  <a:pt x="4479" y="8790"/>
                  <a:pt x="3810" y="9249"/>
                </a:cubicBezTo>
                <a:cubicBezTo>
                  <a:pt x="1640" y="10732"/>
                  <a:pt x="1" y="14298"/>
                  <a:pt x="2087" y="17373"/>
                </a:cubicBezTo>
                <a:cubicBezTo>
                  <a:pt x="3518" y="19484"/>
                  <a:pt x="5199" y="20111"/>
                  <a:pt x="6674" y="20111"/>
                </a:cubicBezTo>
                <a:cubicBezTo>
                  <a:pt x="7347" y="20111"/>
                  <a:pt x="7978" y="19980"/>
                  <a:pt x="8523" y="19800"/>
                </a:cubicBezTo>
                <a:cubicBezTo>
                  <a:pt x="10260" y="19226"/>
                  <a:pt x="11148" y="17903"/>
                  <a:pt x="11822" y="17542"/>
                </a:cubicBezTo>
                <a:cubicBezTo>
                  <a:pt x="12005" y="17444"/>
                  <a:pt x="12236" y="17420"/>
                  <a:pt x="12505" y="17420"/>
                </a:cubicBezTo>
                <a:cubicBezTo>
                  <a:pt x="12770" y="17420"/>
                  <a:pt x="13070" y="17444"/>
                  <a:pt x="13395" y="17444"/>
                </a:cubicBezTo>
                <a:cubicBezTo>
                  <a:pt x="13957" y="17444"/>
                  <a:pt x="14591" y="17373"/>
                  <a:pt x="15240" y="16990"/>
                </a:cubicBezTo>
                <a:cubicBezTo>
                  <a:pt x="16645" y="16160"/>
                  <a:pt x="16773" y="15075"/>
                  <a:pt x="17282" y="14819"/>
                </a:cubicBezTo>
                <a:cubicBezTo>
                  <a:pt x="17354" y="14783"/>
                  <a:pt x="17437" y="14768"/>
                  <a:pt x="17531" y="14768"/>
                </a:cubicBezTo>
                <a:cubicBezTo>
                  <a:pt x="17997" y="14768"/>
                  <a:pt x="18723" y="15139"/>
                  <a:pt x="19675" y="15139"/>
                </a:cubicBezTo>
                <a:cubicBezTo>
                  <a:pt x="19888" y="15139"/>
                  <a:pt x="20112" y="15120"/>
                  <a:pt x="20347" y="15075"/>
                </a:cubicBezTo>
                <a:cubicBezTo>
                  <a:pt x="22517" y="14656"/>
                  <a:pt x="22837" y="13478"/>
                  <a:pt x="23411" y="13288"/>
                </a:cubicBezTo>
                <a:cubicBezTo>
                  <a:pt x="23448" y="13275"/>
                  <a:pt x="23495" y="13269"/>
                  <a:pt x="23551" y="13269"/>
                </a:cubicBezTo>
                <a:cubicBezTo>
                  <a:pt x="24025" y="13269"/>
                  <a:pt x="25128" y="13683"/>
                  <a:pt x="26385" y="13683"/>
                </a:cubicBezTo>
                <a:cubicBezTo>
                  <a:pt x="27224" y="13683"/>
                  <a:pt x="28130" y="13499"/>
                  <a:pt x="28966" y="12887"/>
                </a:cubicBezTo>
                <a:cubicBezTo>
                  <a:pt x="31200" y="11245"/>
                  <a:pt x="29859" y="8710"/>
                  <a:pt x="28966" y="8638"/>
                </a:cubicBezTo>
                <a:cubicBezTo>
                  <a:pt x="28072" y="8564"/>
                  <a:pt x="26731" y="7764"/>
                  <a:pt x="27114" y="6344"/>
                </a:cubicBezTo>
                <a:cubicBezTo>
                  <a:pt x="27498" y="4924"/>
                  <a:pt x="28395" y="178"/>
                  <a:pt x="25392" y="7"/>
                </a:cubicBezTo>
                <a:cubicBezTo>
                  <a:pt x="25312" y="3"/>
                  <a:pt x="25233" y="1"/>
                  <a:pt x="25156" y="1"/>
                </a:cubicBezTo>
                <a:close/>
              </a:path>
            </a:pathLst>
          </a:custGeom>
          <a:solidFill>
            <a:schemeClr val="lt1"/>
          </a:solidFill>
          <a:ln>
            <a:noFill/>
          </a:ln>
          <a:effectLst>
            <a:outerShdw blurRad="57150" dist="19050" dir="5400000" algn="bl" rotWithShape="0">
              <a:srgbClr val="000000">
                <a:alpha val="2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0" name="Google Shape;2660;p57"/>
          <p:cNvGrpSpPr/>
          <p:nvPr/>
        </p:nvGrpSpPr>
        <p:grpSpPr>
          <a:xfrm>
            <a:off x="4651798" y="1440892"/>
            <a:ext cx="859146" cy="486121"/>
            <a:chOff x="-295925" y="287295"/>
            <a:chExt cx="780829" cy="441728"/>
          </a:xfrm>
        </p:grpSpPr>
        <p:sp>
          <p:nvSpPr>
            <p:cNvPr id="2661" name="Google Shape;2661;p57"/>
            <p:cNvSpPr/>
            <p:nvPr/>
          </p:nvSpPr>
          <p:spPr>
            <a:xfrm rot="404094">
              <a:off x="-284275" y="509061"/>
              <a:ext cx="187146" cy="209711"/>
            </a:xfrm>
            <a:custGeom>
              <a:avLst/>
              <a:gdLst/>
              <a:ahLst/>
              <a:cxnLst/>
              <a:rect l="l" t="t" r="r" b="b"/>
              <a:pathLst>
                <a:path w="6441" h="7217" extrusionOk="0">
                  <a:moveTo>
                    <a:pt x="3596" y="0"/>
                  </a:moveTo>
                  <a:cubicBezTo>
                    <a:pt x="3590" y="0"/>
                    <a:pt x="3584" y="1"/>
                    <a:pt x="3577" y="1"/>
                  </a:cubicBezTo>
                  <a:cubicBezTo>
                    <a:pt x="1849" y="82"/>
                    <a:pt x="472" y="1395"/>
                    <a:pt x="236" y="3107"/>
                  </a:cubicBezTo>
                  <a:cubicBezTo>
                    <a:pt x="0" y="4827"/>
                    <a:pt x="1022" y="6694"/>
                    <a:pt x="2770" y="7125"/>
                  </a:cubicBezTo>
                  <a:cubicBezTo>
                    <a:pt x="3017" y="7186"/>
                    <a:pt x="3266" y="7216"/>
                    <a:pt x="3513" y="7216"/>
                  </a:cubicBezTo>
                  <a:cubicBezTo>
                    <a:pt x="4167" y="7216"/>
                    <a:pt x="4806" y="7006"/>
                    <a:pt x="5351" y="6610"/>
                  </a:cubicBezTo>
                  <a:cubicBezTo>
                    <a:pt x="5722" y="6340"/>
                    <a:pt x="6219" y="5996"/>
                    <a:pt x="6333" y="5522"/>
                  </a:cubicBezTo>
                  <a:cubicBezTo>
                    <a:pt x="6440" y="5072"/>
                    <a:pt x="6115" y="4825"/>
                    <a:pt x="5754" y="4825"/>
                  </a:cubicBezTo>
                  <a:cubicBezTo>
                    <a:pt x="5618" y="4825"/>
                    <a:pt x="5478" y="4859"/>
                    <a:pt x="5354" y="4931"/>
                  </a:cubicBezTo>
                  <a:cubicBezTo>
                    <a:pt x="4988" y="5141"/>
                    <a:pt x="4727" y="5493"/>
                    <a:pt x="4356" y="5704"/>
                  </a:cubicBezTo>
                  <a:cubicBezTo>
                    <a:pt x="4094" y="5852"/>
                    <a:pt x="3801" y="5929"/>
                    <a:pt x="3503" y="5929"/>
                  </a:cubicBezTo>
                  <a:cubicBezTo>
                    <a:pt x="3444" y="5929"/>
                    <a:pt x="3384" y="5926"/>
                    <a:pt x="3324" y="5920"/>
                  </a:cubicBezTo>
                  <a:cubicBezTo>
                    <a:pt x="2578" y="5839"/>
                    <a:pt x="1983" y="5319"/>
                    <a:pt x="1669" y="4659"/>
                  </a:cubicBezTo>
                  <a:cubicBezTo>
                    <a:pt x="884" y="3022"/>
                    <a:pt x="2042" y="1155"/>
                    <a:pt x="3667" y="650"/>
                  </a:cubicBezTo>
                  <a:cubicBezTo>
                    <a:pt x="4004" y="545"/>
                    <a:pt x="3967" y="0"/>
                    <a:pt x="35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7"/>
            <p:cNvSpPr/>
            <p:nvPr/>
          </p:nvSpPr>
          <p:spPr>
            <a:xfrm rot="404094">
              <a:off x="-92522" y="452566"/>
              <a:ext cx="197577" cy="220841"/>
            </a:xfrm>
            <a:custGeom>
              <a:avLst/>
              <a:gdLst/>
              <a:ahLst/>
              <a:cxnLst/>
              <a:rect l="l" t="t" r="r" b="b"/>
              <a:pathLst>
                <a:path w="6800" h="7600" extrusionOk="0">
                  <a:moveTo>
                    <a:pt x="2651" y="1197"/>
                  </a:moveTo>
                  <a:cubicBezTo>
                    <a:pt x="2965" y="1197"/>
                    <a:pt x="3294" y="1333"/>
                    <a:pt x="3536" y="1520"/>
                  </a:cubicBezTo>
                  <a:cubicBezTo>
                    <a:pt x="3937" y="1833"/>
                    <a:pt x="4198" y="2302"/>
                    <a:pt x="4381" y="2786"/>
                  </a:cubicBezTo>
                  <a:cubicBezTo>
                    <a:pt x="4118" y="2879"/>
                    <a:pt x="3837" y="2925"/>
                    <a:pt x="3557" y="2925"/>
                  </a:cubicBezTo>
                  <a:cubicBezTo>
                    <a:pt x="3217" y="2925"/>
                    <a:pt x="2878" y="2857"/>
                    <a:pt x="2569" y="2719"/>
                  </a:cubicBezTo>
                  <a:cubicBezTo>
                    <a:pt x="2086" y="2502"/>
                    <a:pt x="1555" y="2012"/>
                    <a:pt x="1991" y="1491"/>
                  </a:cubicBezTo>
                  <a:cubicBezTo>
                    <a:pt x="2168" y="1281"/>
                    <a:pt x="2404" y="1197"/>
                    <a:pt x="2651" y="1197"/>
                  </a:cubicBezTo>
                  <a:close/>
                  <a:moveTo>
                    <a:pt x="1217" y="3255"/>
                  </a:moveTo>
                  <a:lnTo>
                    <a:pt x="1217" y="3255"/>
                  </a:lnTo>
                  <a:cubicBezTo>
                    <a:pt x="1809" y="3861"/>
                    <a:pt x="2654" y="4146"/>
                    <a:pt x="3509" y="4146"/>
                  </a:cubicBezTo>
                  <a:cubicBezTo>
                    <a:pt x="3909" y="4146"/>
                    <a:pt x="4312" y="4083"/>
                    <a:pt x="4691" y="3961"/>
                  </a:cubicBezTo>
                  <a:lnTo>
                    <a:pt x="4691" y="3961"/>
                  </a:lnTo>
                  <a:cubicBezTo>
                    <a:pt x="4768" y="4533"/>
                    <a:pt x="4720" y="5122"/>
                    <a:pt x="4427" y="5627"/>
                  </a:cubicBezTo>
                  <a:cubicBezTo>
                    <a:pt x="4160" y="6085"/>
                    <a:pt x="3714" y="6414"/>
                    <a:pt x="3184" y="6414"/>
                  </a:cubicBezTo>
                  <a:cubicBezTo>
                    <a:pt x="3131" y="6414"/>
                    <a:pt x="3076" y="6411"/>
                    <a:pt x="3021" y="6404"/>
                  </a:cubicBezTo>
                  <a:cubicBezTo>
                    <a:pt x="2413" y="6329"/>
                    <a:pt x="1889" y="5900"/>
                    <a:pt x="1593" y="5378"/>
                  </a:cubicBezTo>
                  <a:cubicBezTo>
                    <a:pt x="1241" y="4753"/>
                    <a:pt x="1155" y="3974"/>
                    <a:pt x="1217" y="3255"/>
                  </a:cubicBezTo>
                  <a:close/>
                  <a:moveTo>
                    <a:pt x="2620" y="0"/>
                  </a:moveTo>
                  <a:cubicBezTo>
                    <a:pt x="2218" y="0"/>
                    <a:pt x="1820" y="109"/>
                    <a:pt x="1468" y="362"/>
                  </a:cubicBezTo>
                  <a:cubicBezTo>
                    <a:pt x="1032" y="674"/>
                    <a:pt x="760" y="1108"/>
                    <a:pt x="669" y="1570"/>
                  </a:cubicBezTo>
                  <a:cubicBezTo>
                    <a:pt x="570" y="1722"/>
                    <a:pt x="483" y="1889"/>
                    <a:pt x="415" y="2067"/>
                  </a:cubicBezTo>
                  <a:cubicBezTo>
                    <a:pt x="37" y="3043"/>
                    <a:pt x="0" y="4263"/>
                    <a:pt x="313" y="5260"/>
                  </a:cubicBezTo>
                  <a:cubicBezTo>
                    <a:pt x="632" y="6282"/>
                    <a:pt x="1353" y="7112"/>
                    <a:pt x="2375" y="7463"/>
                  </a:cubicBezTo>
                  <a:cubicBezTo>
                    <a:pt x="2642" y="7555"/>
                    <a:pt x="2917" y="7599"/>
                    <a:pt x="3191" y="7599"/>
                  </a:cubicBezTo>
                  <a:cubicBezTo>
                    <a:pt x="3916" y="7599"/>
                    <a:pt x="4625" y="7288"/>
                    <a:pt x="5117" y="6725"/>
                  </a:cubicBezTo>
                  <a:cubicBezTo>
                    <a:pt x="5871" y="5866"/>
                    <a:pt x="6048" y="4753"/>
                    <a:pt x="5872" y="3647"/>
                  </a:cubicBezTo>
                  <a:cubicBezTo>
                    <a:pt x="5858" y="3554"/>
                    <a:pt x="5837" y="3457"/>
                    <a:pt x="5818" y="3363"/>
                  </a:cubicBezTo>
                  <a:cubicBezTo>
                    <a:pt x="6317" y="2954"/>
                    <a:pt x="6674" y="2388"/>
                    <a:pt x="6769" y="1688"/>
                  </a:cubicBezTo>
                  <a:cubicBezTo>
                    <a:pt x="6800" y="1450"/>
                    <a:pt x="6560" y="1280"/>
                    <a:pt x="6336" y="1280"/>
                  </a:cubicBezTo>
                  <a:cubicBezTo>
                    <a:pt x="6233" y="1280"/>
                    <a:pt x="6135" y="1316"/>
                    <a:pt x="6067" y="1396"/>
                  </a:cubicBezTo>
                  <a:cubicBezTo>
                    <a:pt x="5864" y="1638"/>
                    <a:pt x="5650" y="1887"/>
                    <a:pt x="5419" y="2113"/>
                  </a:cubicBezTo>
                  <a:cubicBezTo>
                    <a:pt x="5177" y="1573"/>
                    <a:pt x="4847" y="1074"/>
                    <a:pt x="4418" y="706"/>
                  </a:cubicBezTo>
                  <a:cubicBezTo>
                    <a:pt x="3924" y="283"/>
                    <a:pt x="3267" y="0"/>
                    <a:pt x="26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7"/>
            <p:cNvSpPr/>
            <p:nvPr/>
          </p:nvSpPr>
          <p:spPr>
            <a:xfrm rot="404094">
              <a:off x="108149" y="307111"/>
              <a:ext cx="357993" cy="341054"/>
            </a:xfrm>
            <a:custGeom>
              <a:avLst/>
              <a:gdLst/>
              <a:ahLst/>
              <a:cxnLst/>
              <a:rect l="l" t="t" r="r" b="b"/>
              <a:pathLst>
                <a:path w="12321" h="11737" extrusionOk="0">
                  <a:moveTo>
                    <a:pt x="8679" y="1110"/>
                  </a:moveTo>
                  <a:cubicBezTo>
                    <a:pt x="8688" y="1110"/>
                    <a:pt x="8696" y="1112"/>
                    <a:pt x="8701" y="1117"/>
                  </a:cubicBezTo>
                  <a:cubicBezTo>
                    <a:pt x="8818" y="1235"/>
                    <a:pt x="8769" y="1578"/>
                    <a:pt x="8755" y="1719"/>
                  </a:cubicBezTo>
                  <a:cubicBezTo>
                    <a:pt x="8711" y="2118"/>
                    <a:pt x="8603" y="2519"/>
                    <a:pt x="8485" y="2902"/>
                  </a:cubicBezTo>
                  <a:cubicBezTo>
                    <a:pt x="8324" y="3425"/>
                    <a:pt x="8114" y="3930"/>
                    <a:pt x="7857" y="4412"/>
                  </a:cubicBezTo>
                  <a:cubicBezTo>
                    <a:pt x="7857" y="4400"/>
                    <a:pt x="7855" y="4390"/>
                    <a:pt x="7855" y="4379"/>
                  </a:cubicBezTo>
                  <a:cubicBezTo>
                    <a:pt x="7845" y="3631"/>
                    <a:pt x="7863" y="2846"/>
                    <a:pt x="8034" y="2114"/>
                  </a:cubicBezTo>
                  <a:cubicBezTo>
                    <a:pt x="8097" y="1851"/>
                    <a:pt x="8179" y="1571"/>
                    <a:pt x="8353" y="1356"/>
                  </a:cubicBezTo>
                  <a:cubicBezTo>
                    <a:pt x="8416" y="1276"/>
                    <a:pt x="8604" y="1110"/>
                    <a:pt x="8679" y="1110"/>
                  </a:cubicBezTo>
                  <a:close/>
                  <a:moveTo>
                    <a:pt x="3200" y="5179"/>
                  </a:moveTo>
                  <a:cubicBezTo>
                    <a:pt x="3446" y="5179"/>
                    <a:pt x="3695" y="5235"/>
                    <a:pt x="3859" y="5304"/>
                  </a:cubicBezTo>
                  <a:cubicBezTo>
                    <a:pt x="4398" y="5531"/>
                    <a:pt x="4766" y="6034"/>
                    <a:pt x="4951" y="6579"/>
                  </a:cubicBezTo>
                  <a:cubicBezTo>
                    <a:pt x="4992" y="6701"/>
                    <a:pt x="5027" y="6829"/>
                    <a:pt x="5057" y="6958"/>
                  </a:cubicBezTo>
                  <a:cubicBezTo>
                    <a:pt x="4971" y="6978"/>
                    <a:pt x="4881" y="6995"/>
                    <a:pt x="4790" y="7008"/>
                  </a:cubicBezTo>
                  <a:cubicBezTo>
                    <a:pt x="4668" y="7024"/>
                    <a:pt x="4543" y="7033"/>
                    <a:pt x="4417" y="7033"/>
                  </a:cubicBezTo>
                  <a:cubicBezTo>
                    <a:pt x="4018" y="7033"/>
                    <a:pt x="3614" y="6947"/>
                    <a:pt x="3267" y="6759"/>
                  </a:cubicBezTo>
                  <a:cubicBezTo>
                    <a:pt x="2903" y="6562"/>
                    <a:pt x="2278" y="6047"/>
                    <a:pt x="2462" y="5558"/>
                  </a:cubicBezTo>
                  <a:cubicBezTo>
                    <a:pt x="2569" y="5274"/>
                    <a:pt x="2881" y="5179"/>
                    <a:pt x="3200" y="5179"/>
                  </a:cubicBezTo>
                  <a:close/>
                  <a:moveTo>
                    <a:pt x="1411" y="6360"/>
                  </a:moveTo>
                  <a:cubicBezTo>
                    <a:pt x="1676" y="7103"/>
                    <a:pt x="2342" y="7663"/>
                    <a:pt x="3061" y="7956"/>
                  </a:cubicBezTo>
                  <a:cubicBezTo>
                    <a:pt x="3505" y="8138"/>
                    <a:pt x="3961" y="8220"/>
                    <a:pt x="4413" y="8220"/>
                  </a:cubicBezTo>
                  <a:cubicBezTo>
                    <a:pt x="4663" y="8220"/>
                    <a:pt x="4912" y="8195"/>
                    <a:pt x="5157" y="8148"/>
                  </a:cubicBezTo>
                  <a:lnTo>
                    <a:pt x="5157" y="8148"/>
                  </a:lnTo>
                  <a:cubicBezTo>
                    <a:pt x="5107" y="8931"/>
                    <a:pt x="4828" y="9692"/>
                    <a:pt x="4224" y="10178"/>
                  </a:cubicBezTo>
                  <a:cubicBezTo>
                    <a:pt x="3899" y="10439"/>
                    <a:pt x="3510" y="10588"/>
                    <a:pt x="3116" y="10588"/>
                  </a:cubicBezTo>
                  <a:cubicBezTo>
                    <a:pt x="2884" y="10588"/>
                    <a:pt x="2651" y="10537"/>
                    <a:pt x="2428" y="10427"/>
                  </a:cubicBezTo>
                  <a:cubicBezTo>
                    <a:pt x="1740" y="10090"/>
                    <a:pt x="1348" y="9395"/>
                    <a:pt x="1192" y="8671"/>
                  </a:cubicBezTo>
                  <a:cubicBezTo>
                    <a:pt x="1030" y="7923"/>
                    <a:pt x="1071" y="7056"/>
                    <a:pt x="1411" y="6360"/>
                  </a:cubicBezTo>
                  <a:close/>
                  <a:moveTo>
                    <a:pt x="8734" y="0"/>
                  </a:moveTo>
                  <a:cubicBezTo>
                    <a:pt x="8614" y="0"/>
                    <a:pt x="8485" y="21"/>
                    <a:pt x="8349" y="67"/>
                  </a:cubicBezTo>
                  <a:cubicBezTo>
                    <a:pt x="7475" y="363"/>
                    <a:pt x="7062" y="1272"/>
                    <a:pt x="6913" y="2117"/>
                  </a:cubicBezTo>
                  <a:cubicBezTo>
                    <a:pt x="6716" y="3243"/>
                    <a:pt x="6694" y="4419"/>
                    <a:pt x="6804" y="5557"/>
                  </a:cubicBezTo>
                  <a:cubicBezTo>
                    <a:pt x="6812" y="5659"/>
                    <a:pt x="6825" y="5762"/>
                    <a:pt x="6835" y="5864"/>
                  </a:cubicBezTo>
                  <a:cubicBezTo>
                    <a:pt x="6619" y="6093"/>
                    <a:pt x="6380" y="6302"/>
                    <a:pt x="6125" y="6476"/>
                  </a:cubicBezTo>
                  <a:cubicBezTo>
                    <a:pt x="5960" y="5884"/>
                    <a:pt x="5683" y="5325"/>
                    <a:pt x="5245" y="4881"/>
                  </a:cubicBezTo>
                  <a:cubicBezTo>
                    <a:pt x="4726" y="4351"/>
                    <a:pt x="3994" y="4030"/>
                    <a:pt x="3255" y="4030"/>
                  </a:cubicBezTo>
                  <a:cubicBezTo>
                    <a:pt x="3102" y="4030"/>
                    <a:pt x="2950" y="4044"/>
                    <a:pt x="2799" y="4072"/>
                  </a:cubicBezTo>
                  <a:cubicBezTo>
                    <a:pt x="2256" y="4173"/>
                    <a:pt x="1794" y="4478"/>
                    <a:pt x="1529" y="4903"/>
                  </a:cubicBezTo>
                  <a:cubicBezTo>
                    <a:pt x="1286" y="5058"/>
                    <a:pt x="1063" y="5254"/>
                    <a:pt x="868" y="5502"/>
                  </a:cubicBezTo>
                  <a:cubicBezTo>
                    <a:pt x="270" y="6260"/>
                    <a:pt x="1" y="7277"/>
                    <a:pt x="44" y="8236"/>
                  </a:cubicBezTo>
                  <a:cubicBezTo>
                    <a:pt x="89" y="9208"/>
                    <a:pt x="416" y="10213"/>
                    <a:pt x="1134" y="10899"/>
                  </a:cubicBezTo>
                  <a:cubicBezTo>
                    <a:pt x="1683" y="11422"/>
                    <a:pt x="2398" y="11736"/>
                    <a:pt x="3147" y="11736"/>
                  </a:cubicBezTo>
                  <a:cubicBezTo>
                    <a:pt x="3299" y="11736"/>
                    <a:pt x="3452" y="11723"/>
                    <a:pt x="3606" y="11696"/>
                  </a:cubicBezTo>
                  <a:cubicBezTo>
                    <a:pt x="5462" y="11371"/>
                    <a:pt x="6338" y="9472"/>
                    <a:pt x="6309" y="7744"/>
                  </a:cubicBezTo>
                  <a:cubicBezTo>
                    <a:pt x="6574" y="7609"/>
                    <a:pt x="6827" y="7448"/>
                    <a:pt x="7062" y="7268"/>
                  </a:cubicBezTo>
                  <a:cubicBezTo>
                    <a:pt x="7178" y="7781"/>
                    <a:pt x="7334" y="8281"/>
                    <a:pt x="7560" y="8756"/>
                  </a:cubicBezTo>
                  <a:cubicBezTo>
                    <a:pt x="7966" y="9616"/>
                    <a:pt x="8687" y="10359"/>
                    <a:pt x="9636" y="10576"/>
                  </a:cubicBezTo>
                  <a:cubicBezTo>
                    <a:pt x="9845" y="10624"/>
                    <a:pt x="10055" y="10649"/>
                    <a:pt x="10262" y="10649"/>
                  </a:cubicBezTo>
                  <a:cubicBezTo>
                    <a:pt x="10967" y="10649"/>
                    <a:pt x="11630" y="10363"/>
                    <a:pt x="12058" y="9749"/>
                  </a:cubicBezTo>
                  <a:cubicBezTo>
                    <a:pt x="12320" y="9372"/>
                    <a:pt x="11936" y="8930"/>
                    <a:pt x="11557" y="8930"/>
                  </a:cubicBezTo>
                  <a:cubicBezTo>
                    <a:pt x="11431" y="8930"/>
                    <a:pt x="11306" y="8978"/>
                    <a:pt x="11205" y="9094"/>
                  </a:cubicBezTo>
                  <a:cubicBezTo>
                    <a:pt x="10957" y="9378"/>
                    <a:pt x="10624" y="9509"/>
                    <a:pt x="10268" y="9509"/>
                  </a:cubicBezTo>
                  <a:cubicBezTo>
                    <a:pt x="10160" y="9509"/>
                    <a:pt x="10050" y="9497"/>
                    <a:pt x="9940" y="9474"/>
                  </a:cubicBezTo>
                  <a:cubicBezTo>
                    <a:pt x="9409" y="9360"/>
                    <a:pt x="9014" y="9003"/>
                    <a:pt x="8734" y="8548"/>
                  </a:cubicBezTo>
                  <a:cubicBezTo>
                    <a:pt x="8390" y="7987"/>
                    <a:pt x="8222" y="7342"/>
                    <a:pt x="8094" y="6702"/>
                  </a:cubicBezTo>
                  <a:cubicBezTo>
                    <a:pt x="8070" y="6575"/>
                    <a:pt x="8049" y="6445"/>
                    <a:pt x="8027" y="6316"/>
                  </a:cubicBezTo>
                  <a:cubicBezTo>
                    <a:pt x="8502" y="5733"/>
                    <a:pt x="8887" y="5077"/>
                    <a:pt x="9188" y="4392"/>
                  </a:cubicBezTo>
                  <a:cubicBezTo>
                    <a:pt x="9571" y="3523"/>
                    <a:pt x="9885" y="2540"/>
                    <a:pt x="9905" y="1581"/>
                  </a:cubicBezTo>
                  <a:cubicBezTo>
                    <a:pt x="9921" y="843"/>
                    <a:pt x="9494" y="0"/>
                    <a:pt x="87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57"/>
          <p:cNvGrpSpPr/>
          <p:nvPr/>
        </p:nvGrpSpPr>
        <p:grpSpPr>
          <a:xfrm>
            <a:off x="4787080" y="1851677"/>
            <a:ext cx="201435" cy="114831"/>
            <a:chOff x="-99568" y="319416"/>
            <a:chExt cx="183073" cy="104344"/>
          </a:xfrm>
        </p:grpSpPr>
        <p:sp>
          <p:nvSpPr>
            <p:cNvPr id="2665" name="Google Shape;2665;p57"/>
            <p:cNvSpPr/>
            <p:nvPr/>
          </p:nvSpPr>
          <p:spPr>
            <a:xfrm rot="404094">
              <a:off x="-96016" y="356778"/>
              <a:ext cx="56339" cy="63899"/>
            </a:xfrm>
            <a:custGeom>
              <a:avLst/>
              <a:gdLst/>
              <a:ahLst/>
              <a:cxnLst/>
              <a:rect l="l" t="t" r="r" b="b"/>
              <a:pathLst>
                <a:path w="1939" h="2199" extrusionOk="0">
                  <a:moveTo>
                    <a:pt x="464" y="1"/>
                  </a:moveTo>
                  <a:cubicBezTo>
                    <a:pt x="360" y="1"/>
                    <a:pt x="265" y="38"/>
                    <a:pt x="185" y="100"/>
                  </a:cubicBezTo>
                  <a:cubicBezTo>
                    <a:pt x="118" y="150"/>
                    <a:pt x="74" y="208"/>
                    <a:pt x="43" y="285"/>
                  </a:cubicBezTo>
                  <a:cubicBezTo>
                    <a:pt x="0" y="387"/>
                    <a:pt x="2" y="476"/>
                    <a:pt x="19" y="585"/>
                  </a:cubicBezTo>
                  <a:cubicBezTo>
                    <a:pt x="47" y="770"/>
                    <a:pt x="196" y="937"/>
                    <a:pt x="307" y="1085"/>
                  </a:cubicBezTo>
                  <a:cubicBezTo>
                    <a:pt x="422" y="1239"/>
                    <a:pt x="540" y="1391"/>
                    <a:pt x="664" y="1537"/>
                  </a:cubicBezTo>
                  <a:cubicBezTo>
                    <a:pt x="765" y="1658"/>
                    <a:pt x="879" y="1764"/>
                    <a:pt x="992" y="1871"/>
                  </a:cubicBezTo>
                  <a:cubicBezTo>
                    <a:pt x="1070" y="1944"/>
                    <a:pt x="1160" y="2005"/>
                    <a:pt x="1248" y="2063"/>
                  </a:cubicBezTo>
                  <a:cubicBezTo>
                    <a:pt x="1329" y="2117"/>
                    <a:pt x="1424" y="2148"/>
                    <a:pt x="1514" y="2184"/>
                  </a:cubicBezTo>
                  <a:cubicBezTo>
                    <a:pt x="1540" y="2194"/>
                    <a:pt x="1566" y="2199"/>
                    <a:pt x="1593" y="2199"/>
                  </a:cubicBezTo>
                  <a:cubicBezTo>
                    <a:pt x="1769" y="2199"/>
                    <a:pt x="1939" y="1991"/>
                    <a:pt x="1873" y="1818"/>
                  </a:cubicBezTo>
                  <a:cubicBezTo>
                    <a:pt x="1814" y="1658"/>
                    <a:pt x="1750" y="1500"/>
                    <a:pt x="1649" y="1359"/>
                  </a:cubicBezTo>
                  <a:cubicBezTo>
                    <a:pt x="1556" y="1230"/>
                    <a:pt x="1468" y="1097"/>
                    <a:pt x="1374" y="967"/>
                  </a:cubicBezTo>
                  <a:cubicBezTo>
                    <a:pt x="1282" y="841"/>
                    <a:pt x="1194" y="713"/>
                    <a:pt x="1109" y="582"/>
                  </a:cubicBezTo>
                  <a:cubicBezTo>
                    <a:pt x="1066" y="517"/>
                    <a:pt x="1025" y="450"/>
                    <a:pt x="984" y="383"/>
                  </a:cubicBezTo>
                  <a:cubicBezTo>
                    <a:pt x="904" y="254"/>
                    <a:pt x="820" y="150"/>
                    <a:pt x="697" y="63"/>
                  </a:cubicBezTo>
                  <a:cubicBezTo>
                    <a:pt x="636" y="21"/>
                    <a:pt x="536" y="1"/>
                    <a:pt x="4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7"/>
            <p:cNvSpPr/>
            <p:nvPr/>
          </p:nvSpPr>
          <p:spPr>
            <a:xfrm rot="404094">
              <a:off x="-37843" y="321575"/>
              <a:ext cx="42043" cy="88743"/>
            </a:xfrm>
            <a:custGeom>
              <a:avLst/>
              <a:gdLst/>
              <a:ahLst/>
              <a:cxnLst/>
              <a:rect l="l" t="t" r="r" b="b"/>
              <a:pathLst>
                <a:path w="1447" h="3054" extrusionOk="0">
                  <a:moveTo>
                    <a:pt x="564" y="0"/>
                  </a:moveTo>
                  <a:cubicBezTo>
                    <a:pt x="560" y="0"/>
                    <a:pt x="555" y="0"/>
                    <a:pt x="551" y="0"/>
                  </a:cubicBezTo>
                  <a:cubicBezTo>
                    <a:pt x="407" y="6"/>
                    <a:pt x="291" y="54"/>
                    <a:pt x="186" y="152"/>
                  </a:cubicBezTo>
                  <a:cubicBezTo>
                    <a:pt x="56" y="276"/>
                    <a:pt x="1" y="482"/>
                    <a:pt x="52" y="654"/>
                  </a:cubicBezTo>
                  <a:cubicBezTo>
                    <a:pt x="107" y="837"/>
                    <a:pt x="188" y="1011"/>
                    <a:pt x="250" y="1193"/>
                  </a:cubicBezTo>
                  <a:cubicBezTo>
                    <a:pt x="314" y="1379"/>
                    <a:pt x="369" y="1571"/>
                    <a:pt x="414" y="1762"/>
                  </a:cubicBezTo>
                  <a:cubicBezTo>
                    <a:pt x="458" y="1947"/>
                    <a:pt x="485" y="2136"/>
                    <a:pt x="528" y="2322"/>
                  </a:cubicBezTo>
                  <a:cubicBezTo>
                    <a:pt x="578" y="2548"/>
                    <a:pt x="605" y="2771"/>
                    <a:pt x="767" y="2953"/>
                  </a:cubicBezTo>
                  <a:cubicBezTo>
                    <a:pt x="825" y="3018"/>
                    <a:pt x="921" y="3053"/>
                    <a:pt x="1016" y="3053"/>
                  </a:cubicBezTo>
                  <a:cubicBezTo>
                    <a:pt x="1107" y="3053"/>
                    <a:pt x="1197" y="3021"/>
                    <a:pt x="1253" y="2953"/>
                  </a:cubicBezTo>
                  <a:cubicBezTo>
                    <a:pt x="1428" y="2742"/>
                    <a:pt x="1442" y="2484"/>
                    <a:pt x="1445" y="2219"/>
                  </a:cubicBezTo>
                  <a:cubicBezTo>
                    <a:pt x="1446" y="1987"/>
                    <a:pt x="1408" y="1751"/>
                    <a:pt x="1371" y="1521"/>
                  </a:cubicBezTo>
                  <a:cubicBezTo>
                    <a:pt x="1301" y="1095"/>
                    <a:pt x="1200" y="640"/>
                    <a:pt x="997" y="256"/>
                  </a:cubicBezTo>
                  <a:cubicBezTo>
                    <a:pt x="918" y="105"/>
                    <a:pt x="735" y="0"/>
                    <a:pt x="5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7"/>
            <p:cNvSpPr/>
            <p:nvPr/>
          </p:nvSpPr>
          <p:spPr>
            <a:xfrm rot="404094">
              <a:off x="43369" y="327533"/>
              <a:ext cx="35186" cy="86477"/>
            </a:xfrm>
            <a:custGeom>
              <a:avLst/>
              <a:gdLst/>
              <a:ahLst/>
              <a:cxnLst/>
              <a:rect l="l" t="t" r="r" b="b"/>
              <a:pathLst>
                <a:path w="1211" h="2976" extrusionOk="0">
                  <a:moveTo>
                    <a:pt x="692" y="0"/>
                  </a:moveTo>
                  <a:cubicBezTo>
                    <a:pt x="548" y="0"/>
                    <a:pt x="403" y="69"/>
                    <a:pt x="306" y="214"/>
                  </a:cubicBezTo>
                  <a:cubicBezTo>
                    <a:pt x="168" y="419"/>
                    <a:pt x="176" y="697"/>
                    <a:pt x="154" y="935"/>
                  </a:cubicBezTo>
                  <a:lnTo>
                    <a:pt x="95" y="1543"/>
                  </a:lnTo>
                  <a:cubicBezTo>
                    <a:pt x="57" y="1939"/>
                    <a:pt x="0" y="2381"/>
                    <a:pt x="121" y="2766"/>
                  </a:cubicBezTo>
                  <a:cubicBezTo>
                    <a:pt x="163" y="2902"/>
                    <a:pt x="284" y="2975"/>
                    <a:pt x="407" y="2975"/>
                  </a:cubicBezTo>
                  <a:cubicBezTo>
                    <a:pt x="502" y="2975"/>
                    <a:pt x="598" y="2931"/>
                    <a:pt x="657" y="2836"/>
                  </a:cubicBezTo>
                  <a:cubicBezTo>
                    <a:pt x="870" y="2493"/>
                    <a:pt x="928" y="2056"/>
                    <a:pt x="992" y="1664"/>
                  </a:cubicBezTo>
                  <a:lnTo>
                    <a:pt x="1086" y="1084"/>
                  </a:lnTo>
                  <a:cubicBezTo>
                    <a:pt x="1126" y="842"/>
                    <a:pt x="1211" y="561"/>
                    <a:pt x="1127" y="321"/>
                  </a:cubicBezTo>
                  <a:cubicBezTo>
                    <a:pt x="1053" y="112"/>
                    <a:pt x="874" y="0"/>
                    <a:pt x="6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 name="Google Shape;2668;p57"/>
          <p:cNvGrpSpPr/>
          <p:nvPr/>
        </p:nvGrpSpPr>
        <p:grpSpPr>
          <a:xfrm>
            <a:off x="1363389" y="3709393"/>
            <a:ext cx="354426" cy="343552"/>
            <a:chOff x="1363389" y="3636823"/>
            <a:chExt cx="354426" cy="343552"/>
          </a:xfrm>
        </p:grpSpPr>
        <p:sp>
          <p:nvSpPr>
            <p:cNvPr id="2669" name="Google Shape;2669;p57"/>
            <p:cNvSpPr/>
            <p:nvPr/>
          </p:nvSpPr>
          <p:spPr>
            <a:xfrm>
              <a:off x="1365931" y="3636823"/>
              <a:ext cx="351884" cy="343552"/>
            </a:xfrm>
            <a:custGeom>
              <a:avLst/>
              <a:gdLst/>
              <a:ahLst/>
              <a:cxnLst/>
              <a:rect l="l" t="t" r="r" b="b"/>
              <a:pathLst>
                <a:path w="22857" h="22748" extrusionOk="0">
                  <a:moveTo>
                    <a:pt x="11049" y="1"/>
                  </a:moveTo>
                  <a:cubicBezTo>
                    <a:pt x="8195" y="1"/>
                    <a:pt x="5579" y="1014"/>
                    <a:pt x="3537" y="2698"/>
                  </a:cubicBezTo>
                  <a:cubicBezTo>
                    <a:pt x="913" y="4863"/>
                    <a:pt x="0" y="8200"/>
                    <a:pt x="0" y="11869"/>
                  </a:cubicBezTo>
                  <a:cubicBezTo>
                    <a:pt x="0" y="18392"/>
                    <a:pt x="4401" y="22747"/>
                    <a:pt x="10924" y="22747"/>
                  </a:cubicBezTo>
                  <a:cubicBezTo>
                    <a:pt x="14664" y="22747"/>
                    <a:pt x="18123" y="21880"/>
                    <a:pt x="20286" y="19167"/>
                  </a:cubicBezTo>
                  <a:cubicBezTo>
                    <a:pt x="21188" y="18036"/>
                    <a:pt x="21889" y="16736"/>
                    <a:pt x="22327" y="15321"/>
                  </a:cubicBezTo>
                  <a:cubicBezTo>
                    <a:pt x="22671" y="14214"/>
                    <a:pt x="22857" y="13034"/>
                    <a:pt x="22857" y="11810"/>
                  </a:cubicBezTo>
                  <a:cubicBezTo>
                    <a:pt x="22857" y="5289"/>
                    <a:pt x="17572" y="4"/>
                    <a:pt x="11049" y="1"/>
                  </a:cubicBezTo>
                  <a:close/>
                </a:path>
              </a:pathLst>
            </a:custGeom>
            <a:solidFill>
              <a:srgbClr val="FFFFFF"/>
            </a:solidFill>
            <a:ln>
              <a:noFill/>
            </a:ln>
            <a:effectLst>
              <a:outerShdw blurRad="57150" dist="19050" dir="5400000" algn="bl" rotWithShape="0">
                <a:srgbClr val="000000">
                  <a:alpha val="1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7"/>
            <p:cNvSpPr/>
            <p:nvPr/>
          </p:nvSpPr>
          <p:spPr>
            <a:xfrm>
              <a:off x="1377587" y="3647718"/>
              <a:ext cx="323741" cy="323741"/>
            </a:xfrm>
            <a:custGeom>
              <a:avLst/>
              <a:gdLst/>
              <a:ahLst/>
              <a:cxnLst/>
              <a:rect l="l" t="t" r="r" b="b"/>
              <a:pathLst>
                <a:path w="21454" h="21454" extrusionOk="0">
                  <a:moveTo>
                    <a:pt x="10728" y="0"/>
                  </a:moveTo>
                  <a:cubicBezTo>
                    <a:pt x="4803" y="0"/>
                    <a:pt x="1" y="4803"/>
                    <a:pt x="1" y="10728"/>
                  </a:cubicBezTo>
                  <a:cubicBezTo>
                    <a:pt x="1" y="16651"/>
                    <a:pt x="4803" y="21453"/>
                    <a:pt x="10728" y="21453"/>
                  </a:cubicBezTo>
                  <a:cubicBezTo>
                    <a:pt x="11928" y="21453"/>
                    <a:pt x="13080" y="21257"/>
                    <a:pt x="14158" y="20893"/>
                  </a:cubicBezTo>
                  <a:lnTo>
                    <a:pt x="19915" y="16264"/>
                  </a:lnTo>
                  <a:cubicBezTo>
                    <a:pt x="20892" y="14648"/>
                    <a:pt x="21454" y="12754"/>
                    <a:pt x="21454" y="10728"/>
                  </a:cubicBezTo>
                  <a:cubicBezTo>
                    <a:pt x="21454" y="4803"/>
                    <a:pt x="16651" y="0"/>
                    <a:pt x="10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7"/>
            <p:cNvSpPr/>
            <p:nvPr/>
          </p:nvSpPr>
          <p:spPr>
            <a:xfrm>
              <a:off x="1441942" y="3748411"/>
              <a:ext cx="236189" cy="214580"/>
            </a:xfrm>
            <a:custGeom>
              <a:avLst/>
              <a:gdLst/>
              <a:ahLst/>
              <a:cxnLst/>
              <a:rect l="l" t="t" r="r" b="b"/>
              <a:pathLst>
                <a:path w="15652" h="14220" extrusionOk="0">
                  <a:moveTo>
                    <a:pt x="10384" y="1"/>
                  </a:moveTo>
                  <a:lnTo>
                    <a:pt x="10384" y="5433"/>
                  </a:lnTo>
                  <a:cubicBezTo>
                    <a:pt x="10384" y="6605"/>
                    <a:pt x="9433" y="7556"/>
                    <a:pt x="8261" y="7556"/>
                  </a:cubicBezTo>
                  <a:lnTo>
                    <a:pt x="1947" y="7556"/>
                  </a:lnTo>
                  <a:cubicBezTo>
                    <a:pt x="1493" y="7556"/>
                    <a:pt x="1069" y="7768"/>
                    <a:pt x="784" y="8138"/>
                  </a:cubicBezTo>
                  <a:cubicBezTo>
                    <a:pt x="545" y="8445"/>
                    <a:pt x="283" y="8721"/>
                    <a:pt x="0" y="8961"/>
                  </a:cubicBezTo>
                  <a:lnTo>
                    <a:pt x="0" y="11144"/>
                  </a:lnTo>
                  <a:cubicBezTo>
                    <a:pt x="0" y="12346"/>
                    <a:pt x="982" y="13327"/>
                    <a:pt x="2183" y="13327"/>
                  </a:cubicBezTo>
                  <a:lnTo>
                    <a:pt x="8497" y="13327"/>
                  </a:lnTo>
                  <a:cubicBezTo>
                    <a:pt x="8937" y="13327"/>
                    <a:pt x="9346" y="13538"/>
                    <a:pt x="9613" y="13886"/>
                  </a:cubicBezTo>
                  <a:cubicBezTo>
                    <a:pt x="9702" y="14001"/>
                    <a:pt x="9795" y="14112"/>
                    <a:pt x="9892" y="14220"/>
                  </a:cubicBezTo>
                  <a:cubicBezTo>
                    <a:pt x="12315" y="13403"/>
                    <a:pt x="14351" y="11744"/>
                    <a:pt x="15652" y="9591"/>
                  </a:cubicBezTo>
                  <a:lnTo>
                    <a:pt x="15652" y="2184"/>
                  </a:lnTo>
                  <a:cubicBezTo>
                    <a:pt x="15652" y="984"/>
                    <a:pt x="14669" y="1"/>
                    <a:pt x="13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7"/>
            <p:cNvSpPr/>
            <p:nvPr/>
          </p:nvSpPr>
          <p:spPr>
            <a:xfrm>
              <a:off x="1363389" y="3662264"/>
              <a:ext cx="236174" cy="239705"/>
            </a:xfrm>
            <a:custGeom>
              <a:avLst/>
              <a:gdLst/>
              <a:ahLst/>
              <a:cxnLst/>
              <a:rect l="l" t="t" r="r" b="b"/>
              <a:pathLst>
                <a:path w="15651" h="15885" extrusionOk="0">
                  <a:moveTo>
                    <a:pt x="2183" y="0"/>
                  </a:moveTo>
                  <a:cubicBezTo>
                    <a:pt x="981" y="0"/>
                    <a:pt x="0" y="982"/>
                    <a:pt x="0" y="2183"/>
                  </a:cubicBezTo>
                  <a:lnTo>
                    <a:pt x="0" y="11144"/>
                  </a:lnTo>
                  <a:cubicBezTo>
                    <a:pt x="0" y="12344"/>
                    <a:pt x="981" y="13327"/>
                    <a:pt x="2183" y="13327"/>
                  </a:cubicBezTo>
                  <a:cubicBezTo>
                    <a:pt x="2490" y="13327"/>
                    <a:pt x="2659" y="13678"/>
                    <a:pt x="2471" y="13922"/>
                  </a:cubicBezTo>
                  <a:cubicBezTo>
                    <a:pt x="2271" y="14180"/>
                    <a:pt x="2047" y="14420"/>
                    <a:pt x="1800" y="14640"/>
                  </a:cubicBezTo>
                  <a:cubicBezTo>
                    <a:pt x="1335" y="15048"/>
                    <a:pt x="1595" y="15885"/>
                    <a:pt x="2181" y="15885"/>
                  </a:cubicBezTo>
                  <a:cubicBezTo>
                    <a:pt x="2182" y="15885"/>
                    <a:pt x="2183" y="15885"/>
                    <a:pt x="2184" y="15885"/>
                  </a:cubicBezTo>
                  <a:cubicBezTo>
                    <a:pt x="3680" y="15881"/>
                    <a:pt x="5083" y="15122"/>
                    <a:pt x="6037" y="13885"/>
                  </a:cubicBezTo>
                  <a:cubicBezTo>
                    <a:pt x="6305" y="13537"/>
                    <a:pt x="6713" y="13327"/>
                    <a:pt x="7153" y="13327"/>
                  </a:cubicBezTo>
                  <a:lnTo>
                    <a:pt x="13467" y="13327"/>
                  </a:lnTo>
                  <a:cubicBezTo>
                    <a:pt x="14669" y="13327"/>
                    <a:pt x="15650" y="12344"/>
                    <a:pt x="15650" y="11144"/>
                  </a:cubicBezTo>
                  <a:lnTo>
                    <a:pt x="15650" y="2183"/>
                  </a:lnTo>
                  <a:cubicBezTo>
                    <a:pt x="15650" y="982"/>
                    <a:pt x="14669" y="0"/>
                    <a:pt x="13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7"/>
            <p:cNvSpPr/>
            <p:nvPr/>
          </p:nvSpPr>
          <p:spPr>
            <a:xfrm>
              <a:off x="1404295" y="3751489"/>
              <a:ext cx="25246" cy="25246"/>
            </a:xfrm>
            <a:custGeom>
              <a:avLst/>
              <a:gdLst/>
              <a:ahLst/>
              <a:cxnLst/>
              <a:rect l="l" t="t" r="r" b="b"/>
              <a:pathLst>
                <a:path w="1673" h="1673" extrusionOk="0">
                  <a:moveTo>
                    <a:pt x="836" y="1"/>
                  </a:moveTo>
                  <a:cubicBezTo>
                    <a:pt x="376" y="1"/>
                    <a:pt x="1" y="376"/>
                    <a:pt x="1" y="837"/>
                  </a:cubicBezTo>
                  <a:cubicBezTo>
                    <a:pt x="1" y="1299"/>
                    <a:pt x="376" y="1672"/>
                    <a:pt x="836" y="1672"/>
                  </a:cubicBezTo>
                  <a:cubicBezTo>
                    <a:pt x="1298" y="1672"/>
                    <a:pt x="1672" y="1299"/>
                    <a:pt x="1672" y="837"/>
                  </a:cubicBezTo>
                  <a:cubicBezTo>
                    <a:pt x="1672" y="376"/>
                    <a:pt x="1298"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7"/>
            <p:cNvSpPr/>
            <p:nvPr/>
          </p:nvSpPr>
          <p:spPr>
            <a:xfrm>
              <a:off x="1447329" y="3751489"/>
              <a:ext cx="25246" cy="25246"/>
            </a:xfrm>
            <a:custGeom>
              <a:avLst/>
              <a:gdLst/>
              <a:ahLst/>
              <a:cxnLst/>
              <a:rect l="l" t="t" r="r" b="b"/>
              <a:pathLst>
                <a:path w="1673" h="1673" extrusionOk="0">
                  <a:moveTo>
                    <a:pt x="837" y="1"/>
                  </a:moveTo>
                  <a:cubicBezTo>
                    <a:pt x="374" y="1"/>
                    <a:pt x="1" y="376"/>
                    <a:pt x="1" y="837"/>
                  </a:cubicBezTo>
                  <a:cubicBezTo>
                    <a:pt x="1" y="1299"/>
                    <a:pt x="374" y="1672"/>
                    <a:pt x="837" y="1672"/>
                  </a:cubicBezTo>
                  <a:cubicBezTo>
                    <a:pt x="1297" y="1672"/>
                    <a:pt x="1672" y="1299"/>
                    <a:pt x="1672" y="837"/>
                  </a:cubicBezTo>
                  <a:cubicBezTo>
                    <a:pt x="1672" y="376"/>
                    <a:pt x="129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7"/>
            <p:cNvSpPr/>
            <p:nvPr/>
          </p:nvSpPr>
          <p:spPr>
            <a:xfrm>
              <a:off x="1490347" y="3751489"/>
              <a:ext cx="25246" cy="25246"/>
            </a:xfrm>
            <a:custGeom>
              <a:avLst/>
              <a:gdLst/>
              <a:ahLst/>
              <a:cxnLst/>
              <a:rect l="l" t="t" r="r" b="b"/>
              <a:pathLst>
                <a:path w="1673" h="1673" extrusionOk="0">
                  <a:moveTo>
                    <a:pt x="836" y="1"/>
                  </a:moveTo>
                  <a:cubicBezTo>
                    <a:pt x="376" y="1"/>
                    <a:pt x="1" y="376"/>
                    <a:pt x="1" y="837"/>
                  </a:cubicBezTo>
                  <a:cubicBezTo>
                    <a:pt x="1" y="1299"/>
                    <a:pt x="376" y="1672"/>
                    <a:pt x="836" y="1672"/>
                  </a:cubicBezTo>
                  <a:cubicBezTo>
                    <a:pt x="1299" y="1672"/>
                    <a:pt x="1672" y="1299"/>
                    <a:pt x="1672" y="837"/>
                  </a:cubicBezTo>
                  <a:cubicBezTo>
                    <a:pt x="1672" y="376"/>
                    <a:pt x="1299"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7"/>
            <p:cNvSpPr/>
            <p:nvPr/>
          </p:nvSpPr>
          <p:spPr>
            <a:xfrm>
              <a:off x="1533396" y="3751489"/>
              <a:ext cx="25230" cy="25246"/>
            </a:xfrm>
            <a:custGeom>
              <a:avLst/>
              <a:gdLst/>
              <a:ahLst/>
              <a:cxnLst/>
              <a:rect l="l" t="t" r="r" b="b"/>
              <a:pathLst>
                <a:path w="1672" h="1673" extrusionOk="0">
                  <a:moveTo>
                    <a:pt x="836" y="1"/>
                  </a:moveTo>
                  <a:cubicBezTo>
                    <a:pt x="375" y="1"/>
                    <a:pt x="0" y="375"/>
                    <a:pt x="0" y="837"/>
                  </a:cubicBezTo>
                  <a:cubicBezTo>
                    <a:pt x="0" y="1299"/>
                    <a:pt x="375" y="1672"/>
                    <a:pt x="836" y="1672"/>
                  </a:cubicBezTo>
                  <a:cubicBezTo>
                    <a:pt x="1298" y="1672"/>
                    <a:pt x="1672" y="1299"/>
                    <a:pt x="1672" y="837"/>
                  </a:cubicBezTo>
                  <a:cubicBezTo>
                    <a:pt x="1672" y="375"/>
                    <a:pt x="1298"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7" name="Google Shape;2677;p57"/>
          <p:cNvGrpSpPr/>
          <p:nvPr/>
        </p:nvGrpSpPr>
        <p:grpSpPr>
          <a:xfrm>
            <a:off x="1363412" y="3313219"/>
            <a:ext cx="354398" cy="358374"/>
            <a:chOff x="1363412" y="3240649"/>
            <a:chExt cx="354398" cy="358374"/>
          </a:xfrm>
        </p:grpSpPr>
        <p:sp>
          <p:nvSpPr>
            <p:cNvPr id="2678" name="Google Shape;2678;p57"/>
            <p:cNvSpPr/>
            <p:nvPr/>
          </p:nvSpPr>
          <p:spPr>
            <a:xfrm>
              <a:off x="1363412" y="3253083"/>
              <a:ext cx="354398" cy="345940"/>
            </a:xfrm>
            <a:custGeom>
              <a:avLst/>
              <a:gdLst/>
              <a:ahLst/>
              <a:cxnLst/>
              <a:rect l="l" t="t" r="r" b="b"/>
              <a:pathLst>
                <a:path w="22857" h="22748" extrusionOk="0">
                  <a:moveTo>
                    <a:pt x="11049" y="1"/>
                  </a:moveTo>
                  <a:cubicBezTo>
                    <a:pt x="8195" y="1"/>
                    <a:pt x="5579" y="1014"/>
                    <a:pt x="3537" y="2698"/>
                  </a:cubicBezTo>
                  <a:cubicBezTo>
                    <a:pt x="913" y="4863"/>
                    <a:pt x="0" y="8200"/>
                    <a:pt x="0" y="11869"/>
                  </a:cubicBezTo>
                  <a:cubicBezTo>
                    <a:pt x="0" y="18392"/>
                    <a:pt x="4401" y="22747"/>
                    <a:pt x="10924" y="22747"/>
                  </a:cubicBezTo>
                  <a:cubicBezTo>
                    <a:pt x="14664" y="22747"/>
                    <a:pt x="18123" y="21880"/>
                    <a:pt x="20286" y="19167"/>
                  </a:cubicBezTo>
                  <a:cubicBezTo>
                    <a:pt x="21188" y="18036"/>
                    <a:pt x="21889" y="16736"/>
                    <a:pt x="22327" y="15321"/>
                  </a:cubicBezTo>
                  <a:cubicBezTo>
                    <a:pt x="22671" y="14214"/>
                    <a:pt x="22857" y="13034"/>
                    <a:pt x="22857" y="11810"/>
                  </a:cubicBezTo>
                  <a:cubicBezTo>
                    <a:pt x="22857" y="5289"/>
                    <a:pt x="17572" y="4"/>
                    <a:pt x="11049" y="1"/>
                  </a:cubicBezTo>
                  <a:close/>
                </a:path>
              </a:pathLst>
            </a:custGeom>
            <a:solidFill>
              <a:srgbClr val="FFFFFF"/>
            </a:solidFill>
            <a:ln>
              <a:noFill/>
            </a:ln>
            <a:effectLst>
              <a:outerShdw blurRad="57150" dist="19050" dir="5400000"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7"/>
            <p:cNvSpPr/>
            <p:nvPr/>
          </p:nvSpPr>
          <p:spPr>
            <a:xfrm>
              <a:off x="1377743" y="3260902"/>
              <a:ext cx="325674" cy="325690"/>
            </a:xfrm>
            <a:custGeom>
              <a:avLst/>
              <a:gdLst/>
              <a:ahLst/>
              <a:cxnLst/>
              <a:rect l="l" t="t" r="r" b="b"/>
              <a:pathLst>
                <a:path w="21433" h="21434" extrusionOk="0">
                  <a:moveTo>
                    <a:pt x="10717" y="1"/>
                  </a:moveTo>
                  <a:cubicBezTo>
                    <a:pt x="4798" y="1"/>
                    <a:pt x="1" y="4799"/>
                    <a:pt x="1" y="10717"/>
                  </a:cubicBezTo>
                  <a:cubicBezTo>
                    <a:pt x="1" y="16635"/>
                    <a:pt x="4798" y="21433"/>
                    <a:pt x="10717" y="21433"/>
                  </a:cubicBezTo>
                  <a:cubicBezTo>
                    <a:pt x="11181" y="21433"/>
                    <a:pt x="11638" y="21405"/>
                    <a:pt x="12086" y="21346"/>
                  </a:cubicBezTo>
                  <a:lnTo>
                    <a:pt x="18079" y="18503"/>
                  </a:lnTo>
                  <a:cubicBezTo>
                    <a:pt x="20144" y="16550"/>
                    <a:pt x="21433" y="13783"/>
                    <a:pt x="21433" y="10717"/>
                  </a:cubicBezTo>
                  <a:cubicBezTo>
                    <a:pt x="21433" y="4799"/>
                    <a:pt x="16635" y="1"/>
                    <a:pt x="107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7"/>
            <p:cNvSpPr/>
            <p:nvPr/>
          </p:nvSpPr>
          <p:spPr>
            <a:xfrm>
              <a:off x="1482398" y="3313540"/>
              <a:ext cx="171430" cy="271945"/>
            </a:xfrm>
            <a:custGeom>
              <a:avLst/>
              <a:gdLst/>
              <a:ahLst/>
              <a:cxnLst/>
              <a:rect l="l" t="t" r="r" b="b"/>
              <a:pathLst>
                <a:path w="11282" h="17897" extrusionOk="0">
                  <a:moveTo>
                    <a:pt x="7705" y="0"/>
                  </a:moveTo>
                  <a:cubicBezTo>
                    <a:pt x="7217" y="0"/>
                    <a:pt x="6821" y="394"/>
                    <a:pt x="6821" y="883"/>
                  </a:cubicBezTo>
                  <a:cubicBezTo>
                    <a:pt x="6821" y="10595"/>
                    <a:pt x="6840" y="9882"/>
                    <a:pt x="6780" y="10167"/>
                  </a:cubicBezTo>
                  <a:lnTo>
                    <a:pt x="6780" y="11438"/>
                  </a:lnTo>
                  <a:cubicBezTo>
                    <a:pt x="6780" y="12510"/>
                    <a:pt x="5908" y="13382"/>
                    <a:pt x="4836" y="13382"/>
                  </a:cubicBezTo>
                  <a:lnTo>
                    <a:pt x="1" y="13382"/>
                  </a:lnTo>
                  <a:cubicBezTo>
                    <a:pt x="745" y="14416"/>
                    <a:pt x="1761" y="15224"/>
                    <a:pt x="2940" y="15714"/>
                  </a:cubicBezTo>
                  <a:cubicBezTo>
                    <a:pt x="2948" y="15717"/>
                    <a:pt x="2954" y="15720"/>
                    <a:pt x="2962" y="15723"/>
                  </a:cubicBezTo>
                  <a:cubicBezTo>
                    <a:pt x="3872" y="16108"/>
                    <a:pt x="4890" y="16875"/>
                    <a:pt x="5061" y="17828"/>
                  </a:cubicBezTo>
                  <a:lnTo>
                    <a:pt x="5077" y="17896"/>
                  </a:lnTo>
                  <a:cubicBezTo>
                    <a:pt x="7477" y="17619"/>
                    <a:pt x="9634" y="16548"/>
                    <a:pt x="11282" y="14954"/>
                  </a:cubicBezTo>
                  <a:lnTo>
                    <a:pt x="9990" y="11565"/>
                  </a:lnTo>
                  <a:cubicBezTo>
                    <a:pt x="9897" y="11218"/>
                    <a:pt x="9864" y="10859"/>
                    <a:pt x="9892" y="10503"/>
                  </a:cubicBezTo>
                  <a:lnTo>
                    <a:pt x="10068" y="8853"/>
                  </a:lnTo>
                  <a:cubicBezTo>
                    <a:pt x="10152" y="7820"/>
                    <a:pt x="9995" y="6783"/>
                    <a:pt x="9538" y="5852"/>
                  </a:cubicBezTo>
                  <a:cubicBezTo>
                    <a:pt x="8354" y="3446"/>
                    <a:pt x="8626" y="3272"/>
                    <a:pt x="8589" y="883"/>
                  </a:cubicBezTo>
                  <a:cubicBezTo>
                    <a:pt x="8589" y="394"/>
                    <a:pt x="8194" y="0"/>
                    <a:pt x="77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7"/>
            <p:cNvSpPr/>
            <p:nvPr/>
          </p:nvSpPr>
          <p:spPr>
            <a:xfrm>
              <a:off x="1454872" y="3240649"/>
              <a:ext cx="171434" cy="301710"/>
            </a:xfrm>
            <a:custGeom>
              <a:avLst/>
              <a:gdLst/>
              <a:ahLst/>
              <a:cxnLst/>
              <a:rect l="l" t="t" r="r" b="b"/>
              <a:pathLst>
                <a:path w="10141" h="17850" extrusionOk="0">
                  <a:moveTo>
                    <a:pt x="1523" y="0"/>
                  </a:moveTo>
                  <a:cubicBezTo>
                    <a:pt x="684" y="0"/>
                    <a:pt x="0" y="683"/>
                    <a:pt x="0" y="1522"/>
                  </a:cubicBezTo>
                  <a:lnTo>
                    <a:pt x="0" y="16328"/>
                  </a:lnTo>
                  <a:cubicBezTo>
                    <a:pt x="0" y="17167"/>
                    <a:pt x="684" y="17849"/>
                    <a:pt x="1523" y="17849"/>
                  </a:cubicBezTo>
                  <a:lnTo>
                    <a:pt x="8619" y="17849"/>
                  </a:lnTo>
                  <a:cubicBezTo>
                    <a:pt x="9458" y="17849"/>
                    <a:pt x="10140" y="17167"/>
                    <a:pt x="10140" y="16328"/>
                  </a:cubicBezTo>
                  <a:lnTo>
                    <a:pt x="10140" y="1522"/>
                  </a:lnTo>
                  <a:cubicBezTo>
                    <a:pt x="10140" y="683"/>
                    <a:pt x="9458" y="0"/>
                    <a:pt x="86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7"/>
            <p:cNvSpPr/>
            <p:nvPr/>
          </p:nvSpPr>
          <p:spPr>
            <a:xfrm>
              <a:off x="1514617" y="3250167"/>
              <a:ext cx="11478" cy="8941"/>
            </a:xfrm>
            <a:custGeom>
              <a:avLst/>
              <a:gdLst/>
              <a:ahLst/>
              <a:cxnLst/>
              <a:rect l="l" t="t" r="r" b="b"/>
              <a:pathLst>
                <a:path w="679" h="529" extrusionOk="0">
                  <a:moveTo>
                    <a:pt x="264" y="1"/>
                  </a:moveTo>
                  <a:cubicBezTo>
                    <a:pt x="118" y="1"/>
                    <a:pt x="1" y="120"/>
                    <a:pt x="1" y="264"/>
                  </a:cubicBezTo>
                  <a:cubicBezTo>
                    <a:pt x="1" y="409"/>
                    <a:pt x="118" y="528"/>
                    <a:pt x="264" y="528"/>
                  </a:cubicBezTo>
                  <a:lnTo>
                    <a:pt x="416" y="528"/>
                  </a:lnTo>
                  <a:cubicBezTo>
                    <a:pt x="561" y="528"/>
                    <a:pt x="678" y="409"/>
                    <a:pt x="678" y="264"/>
                  </a:cubicBezTo>
                  <a:cubicBezTo>
                    <a:pt x="678" y="120"/>
                    <a:pt x="561" y="1"/>
                    <a:pt x="4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7"/>
            <p:cNvSpPr/>
            <p:nvPr/>
          </p:nvSpPr>
          <p:spPr>
            <a:xfrm>
              <a:off x="1532368" y="3250167"/>
              <a:ext cx="33590" cy="8941"/>
            </a:xfrm>
            <a:custGeom>
              <a:avLst/>
              <a:gdLst/>
              <a:ahLst/>
              <a:cxnLst/>
              <a:rect l="l" t="t" r="r" b="b"/>
              <a:pathLst>
                <a:path w="1987" h="529" extrusionOk="0">
                  <a:moveTo>
                    <a:pt x="263" y="1"/>
                  </a:moveTo>
                  <a:cubicBezTo>
                    <a:pt x="118" y="1"/>
                    <a:pt x="0" y="120"/>
                    <a:pt x="0" y="264"/>
                  </a:cubicBezTo>
                  <a:cubicBezTo>
                    <a:pt x="0" y="409"/>
                    <a:pt x="118" y="528"/>
                    <a:pt x="263" y="528"/>
                  </a:cubicBezTo>
                  <a:lnTo>
                    <a:pt x="1724" y="528"/>
                  </a:lnTo>
                  <a:cubicBezTo>
                    <a:pt x="1870" y="528"/>
                    <a:pt x="1987" y="409"/>
                    <a:pt x="1987" y="264"/>
                  </a:cubicBezTo>
                  <a:cubicBezTo>
                    <a:pt x="1987" y="120"/>
                    <a:pt x="1870" y="1"/>
                    <a:pt x="17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7"/>
            <p:cNvSpPr/>
            <p:nvPr/>
          </p:nvSpPr>
          <p:spPr>
            <a:xfrm>
              <a:off x="1470898" y="3256659"/>
              <a:ext cx="139399" cy="269696"/>
            </a:xfrm>
            <a:custGeom>
              <a:avLst/>
              <a:gdLst/>
              <a:ahLst/>
              <a:cxnLst/>
              <a:rect l="l" t="t" r="r" b="b"/>
              <a:pathLst>
                <a:path w="8246" h="15956" extrusionOk="0">
                  <a:moveTo>
                    <a:pt x="575" y="0"/>
                  </a:moveTo>
                  <a:cubicBezTo>
                    <a:pt x="257" y="0"/>
                    <a:pt x="1" y="256"/>
                    <a:pt x="1" y="575"/>
                  </a:cubicBezTo>
                  <a:lnTo>
                    <a:pt x="1" y="15381"/>
                  </a:lnTo>
                  <a:cubicBezTo>
                    <a:pt x="1" y="15698"/>
                    <a:pt x="257" y="15956"/>
                    <a:pt x="575" y="15956"/>
                  </a:cubicBezTo>
                  <a:lnTo>
                    <a:pt x="7671" y="15956"/>
                  </a:lnTo>
                  <a:cubicBezTo>
                    <a:pt x="7989" y="15956"/>
                    <a:pt x="8246" y="15698"/>
                    <a:pt x="8246" y="15381"/>
                  </a:cubicBezTo>
                  <a:lnTo>
                    <a:pt x="8246" y="575"/>
                  </a:lnTo>
                  <a:cubicBezTo>
                    <a:pt x="8246" y="256"/>
                    <a:pt x="7989" y="0"/>
                    <a:pt x="7671" y="0"/>
                  </a:cubicBezTo>
                  <a:lnTo>
                    <a:pt x="6604" y="0"/>
                  </a:lnTo>
                  <a:cubicBezTo>
                    <a:pt x="6406" y="0"/>
                    <a:pt x="6245" y="161"/>
                    <a:pt x="6245" y="359"/>
                  </a:cubicBezTo>
                  <a:cubicBezTo>
                    <a:pt x="6245" y="590"/>
                    <a:pt x="6055" y="780"/>
                    <a:pt x="5824" y="780"/>
                  </a:cubicBezTo>
                  <a:lnTo>
                    <a:pt x="2422" y="780"/>
                  </a:lnTo>
                  <a:cubicBezTo>
                    <a:pt x="2191" y="780"/>
                    <a:pt x="2001" y="590"/>
                    <a:pt x="2001" y="359"/>
                  </a:cubicBezTo>
                  <a:cubicBezTo>
                    <a:pt x="2001" y="161"/>
                    <a:pt x="1840" y="0"/>
                    <a:pt x="1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7"/>
            <p:cNvSpPr/>
            <p:nvPr/>
          </p:nvSpPr>
          <p:spPr>
            <a:xfrm>
              <a:off x="1496189" y="3287157"/>
              <a:ext cx="88819" cy="16497"/>
            </a:xfrm>
            <a:custGeom>
              <a:avLst/>
              <a:gdLst/>
              <a:ahLst/>
              <a:cxnLst/>
              <a:rect l="l" t="t" r="r" b="b"/>
              <a:pathLst>
                <a:path w="5254" h="976" extrusionOk="0">
                  <a:moveTo>
                    <a:pt x="488" y="1"/>
                  </a:moveTo>
                  <a:cubicBezTo>
                    <a:pt x="219" y="1"/>
                    <a:pt x="0" y="219"/>
                    <a:pt x="0" y="488"/>
                  </a:cubicBezTo>
                  <a:cubicBezTo>
                    <a:pt x="0" y="757"/>
                    <a:pt x="219" y="976"/>
                    <a:pt x="488" y="976"/>
                  </a:cubicBezTo>
                  <a:lnTo>
                    <a:pt x="4766" y="976"/>
                  </a:lnTo>
                  <a:cubicBezTo>
                    <a:pt x="5036" y="976"/>
                    <a:pt x="5254" y="757"/>
                    <a:pt x="5254" y="488"/>
                  </a:cubicBezTo>
                  <a:cubicBezTo>
                    <a:pt x="5254" y="219"/>
                    <a:pt x="5036" y="1"/>
                    <a:pt x="47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7"/>
            <p:cNvSpPr/>
            <p:nvPr/>
          </p:nvSpPr>
          <p:spPr>
            <a:xfrm>
              <a:off x="1482411" y="3321358"/>
              <a:ext cx="116391" cy="57452"/>
            </a:xfrm>
            <a:custGeom>
              <a:avLst/>
              <a:gdLst/>
              <a:ahLst/>
              <a:cxnLst/>
              <a:rect l="l" t="t" r="r" b="b"/>
              <a:pathLst>
                <a:path w="6885" h="3399" extrusionOk="0">
                  <a:moveTo>
                    <a:pt x="439" y="0"/>
                  </a:moveTo>
                  <a:cubicBezTo>
                    <a:pt x="196" y="0"/>
                    <a:pt x="0" y="198"/>
                    <a:pt x="0" y="441"/>
                  </a:cubicBezTo>
                  <a:lnTo>
                    <a:pt x="0" y="2960"/>
                  </a:lnTo>
                  <a:cubicBezTo>
                    <a:pt x="0" y="3201"/>
                    <a:pt x="196" y="3399"/>
                    <a:pt x="439" y="3399"/>
                  </a:cubicBezTo>
                  <a:lnTo>
                    <a:pt x="6446" y="3399"/>
                  </a:lnTo>
                  <a:cubicBezTo>
                    <a:pt x="6686" y="3399"/>
                    <a:pt x="6884" y="3201"/>
                    <a:pt x="6884" y="2960"/>
                  </a:cubicBezTo>
                  <a:lnTo>
                    <a:pt x="6884" y="441"/>
                  </a:lnTo>
                  <a:cubicBezTo>
                    <a:pt x="6884" y="198"/>
                    <a:pt x="6686" y="0"/>
                    <a:pt x="6446" y="0"/>
                  </a:cubicBezTo>
                  <a:close/>
                </a:path>
              </a:pathLst>
            </a:custGeom>
            <a:solidFill>
              <a:srgbClr val="DFE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7"/>
            <p:cNvSpPr/>
            <p:nvPr/>
          </p:nvSpPr>
          <p:spPr>
            <a:xfrm>
              <a:off x="1482411" y="3390232"/>
              <a:ext cx="116391" cy="57468"/>
            </a:xfrm>
            <a:custGeom>
              <a:avLst/>
              <a:gdLst/>
              <a:ahLst/>
              <a:cxnLst/>
              <a:rect l="l" t="t" r="r" b="b"/>
              <a:pathLst>
                <a:path w="6885" h="3400" extrusionOk="0">
                  <a:moveTo>
                    <a:pt x="439" y="1"/>
                  </a:moveTo>
                  <a:cubicBezTo>
                    <a:pt x="196" y="1"/>
                    <a:pt x="0" y="199"/>
                    <a:pt x="0" y="439"/>
                  </a:cubicBezTo>
                  <a:lnTo>
                    <a:pt x="0" y="2961"/>
                  </a:lnTo>
                  <a:cubicBezTo>
                    <a:pt x="0" y="3201"/>
                    <a:pt x="196" y="3399"/>
                    <a:pt x="439" y="3399"/>
                  </a:cubicBezTo>
                  <a:lnTo>
                    <a:pt x="6446" y="3399"/>
                  </a:lnTo>
                  <a:cubicBezTo>
                    <a:pt x="6686" y="3399"/>
                    <a:pt x="6884" y="3201"/>
                    <a:pt x="6884" y="2961"/>
                  </a:cubicBezTo>
                  <a:lnTo>
                    <a:pt x="6884" y="439"/>
                  </a:lnTo>
                  <a:cubicBezTo>
                    <a:pt x="6884" y="199"/>
                    <a:pt x="6686" y="1"/>
                    <a:pt x="6446" y="1"/>
                  </a:cubicBezTo>
                  <a:close/>
                </a:path>
              </a:pathLst>
            </a:custGeom>
            <a:solidFill>
              <a:srgbClr val="DFE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7"/>
            <p:cNvSpPr/>
            <p:nvPr/>
          </p:nvSpPr>
          <p:spPr>
            <a:xfrm>
              <a:off x="1482411" y="3459124"/>
              <a:ext cx="116391" cy="57435"/>
            </a:xfrm>
            <a:custGeom>
              <a:avLst/>
              <a:gdLst/>
              <a:ahLst/>
              <a:cxnLst/>
              <a:rect l="l" t="t" r="r" b="b"/>
              <a:pathLst>
                <a:path w="6885" h="3398" extrusionOk="0">
                  <a:moveTo>
                    <a:pt x="439" y="0"/>
                  </a:moveTo>
                  <a:cubicBezTo>
                    <a:pt x="196" y="0"/>
                    <a:pt x="0" y="198"/>
                    <a:pt x="0" y="439"/>
                  </a:cubicBezTo>
                  <a:lnTo>
                    <a:pt x="0" y="2959"/>
                  </a:lnTo>
                  <a:cubicBezTo>
                    <a:pt x="0" y="3201"/>
                    <a:pt x="196" y="3397"/>
                    <a:pt x="439" y="3397"/>
                  </a:cubicBezTo>
                  <a:lnTo>
                    <a:pt x="6446" y="3397"/>
                  </a:lnTo>
                  <a:cubicBezTo>
                    <a:pt x="6688" y="3397"/>
                    <a:pt x="6884" y="3201"/>
                    <a:pt x="6884" y="2959"/>
                  </a:cubicBezTo>
                  <a:lnTo>
                    <a:pt x="6884" y="439"/>
                  </a:lnTo>
                  <a:cubicBezTo>
                    <a:pt x="6884" y="198"/>
                    <a:pt x="6688" y="0"/>
                    <a:pt x="6446" y="0"/>
                  </a:cubicBezTo>
                  <a:close/>
                </a:path>
              </a:pathLst>
            </a:custGeom>
            <a:solidFill>
              <a:srgbClr val="DFE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7"/>
            <p:cNvSpPr/>
            <p:nvPr/>
          </p:nvSpPr>
          <p:spPr>
            <a:xfrm>
              <a:off x="1482411" y="3321358"/>
              <a:ext cx="116391" cy="57452"/>
            </a:xfrm>
            <a:custGeom>
              <a:avLst/>
              <a:gdLst/>
              <a:ahLst/>
              <a:cxnLst/>
              <a:rect l="l" t="t" r="r" b="b"/>
              <a:pathLst>
                <a:path w="6885" h="3399" extrusionOk="0">
                  <a:moveTo>
                    <a:pt x="439" y="0"/>
                  </a:moveTo>
                  <a:cubicBezTo>
                    <a:pt x="196" y="0"/>
                    <a:pt x="0" y="198"/>
                    <a:pt x="0" y="441"/>
                  </a:cubicBezTo>
                  <a:lnTo>
                    <a:pt x="0" y="2960"/>
                  </a:lnTo>
                  <a:cubicBezTo>
                    <a:pt x="0" y="3201"/>
                    <a:pt x="196" y="3399"/>
                    <a:pt x="439" y="3399"/>
                  </a:cubicBezTo>
                  <a:lnTo>
                    <a:pt x="6446" y="3399"/>
                  </a:lnTo>
                  <a:cubicBezTo>
                    <a:pt x="6686" y="3399"/>
                    <a:pt x="6884" y="3201"/>
                    <a:pt x="6884" y="2960"/>
                  </a:cubicBezTo>
                  <a:lnTo>
                    <a:pt x="6884" y="441"/>
                  </a:lnTo>
                  <a:cubicBezTo>
                    <a:pt x="6884" y="198"/>
                    <a:pt x="6686" y="0"/>
                    <a:pt x="6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7"/>
            <p:cNvSpPr/>
            <p:nvPr/>
          </p:nvSpPr>
          <p:spPr>
            <a:xfrm>
              <a:off x="1482411" y="3390232"/>
              <a:ext cx="116391" cy="57468"/>
            </a:xfrm>
            <a:custGeom>
              <a:avLst/>
              <a:gdLst/>
              <a:ahLst/>
              <a:cxnLst/>
              <a:rect l="l" t="t" r="r" b="b"/>
              <a:pathLst>
                <a:path w="6885" h="3400" extrusionOk="0">
                  <a:moveTo>
                    <a:pt x="439" y="1"/>
                  </a:moveTo>
                  <a:cubicBezTo>
                    <a:pt x="196" y="1"/>
                    <a:pt x="0" y="199"/>
                    <a:pt x="0" y="439"/>
                  </a:cubicBezTo>
                  <a:lnTo>
                    <a:pt x="0" y="2961"/>
                  </a:lnTo>
                  <a:cubicBezTo>
                    <a:pt x="0" y="3201"/>
                    <a:pt x="196" y="3399"/>
                    <a:pt x="439" y="3399"/>
                  </a:cubicBezTo>
                  <a:lnTo>
                    <a:pt x="6446" y="3399"/>
                  </a:lnTo>
                  <a:cubicBezTo>
                    <a:pt x="6686" y="3399"/>
                    <a:pt x="6884" y="3201"/>
                    <a:pt x="6884" y="2961"/>
                  </a:cubicBezTo>
                  <a:lnTo>
                    <a:pt x="6884" y="439"/>
                  </a:lnTo>
                  <a:cubicBezTo>
                    <a:pt x="6884" y="199"/>
                    <a:pt x="6686" y="1"/>
                    <a:pt x="6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7"/>
            <p:cNvSpPr/>
            <p:nvPr/>
          </p:nvSpPr>
          <p:spPr>
            <a:xfrm>
              <a:off x="1482411" y="3459124"/>
              <a:ext cx="116391" cy="57435"/>
            </a:xfrm>
            <a:custGeom>
              <a:avLst/>
              <a:gdLst/>
              <a:ahLst/>
              <a:cxnLst/>
              <a:rect l="l" t="t" r="r" b="b"/>
              <a:pathLst>
                <a:path w="6885" h="3398" extrusionOk="0">
                  <a:moveTo>
                    <a:pt x="439" y="0"/>
                  </a:moveTo>
                  <a:cubicBezTo>
                    <a:pt x="196" y="0"/>
                    <a:pt x="0" y="198"/>
                    <a:pt x="0" y="439"/>
                  </a:cubicBezTo>
                  <a:lnTo>
                    <a:pt x="0" y="2959"/>
                  </a:lnTo>
                  <a:cubicBezTo>
                    <a:pt x="0" y="3201"/>
                    <a:pt x="196" y="3397"/>
                    <a:pt x="439" y="3397"/>
                  </a:cubicBezTo>
                  <a:lnTo>
                    <a:pt x="6446" y="3397"/>
                  </a:lnTo>
                  <a:cubicBezTo>
                    <a:pt x="6688" y="3397"/>
                    <a:pt x="6884" y="3201"/>
                    <a:pt x="6884" y="2959"/>
                  </a:cubicBezTo>
                  <a:lnTo>
                    <a:pt x="6884" y="439"/>
                  </a:lnTo>
                  <a:cubicBezTo>
                    <a:pt x="6884" y="198"/>
                    <a:pt x="6688" y="0"/>
                    <a:pt x="6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7"/>
            <p:cNvSpPr/>
            <p:nvPr/>
          </p:nvSpPr>
          <p:spPr>
            <a:xfrm>
              <a:off x="1501346" y="3334088"/>
              <a:ext cx="40809" cy="11105"/>
            </a:xfrm>
            <a:custGeom>
              <a:avLst/>
              <a:gdLst/>
              <a:ahLst/>
              <a:cxnLst/>
              <a:rect l="l" t="t" r="r" b="b"/>
              <a:pathLst>
                <a:path w="2414" h="657" extrusionOk="0">
                  <a:moveTo>
                    <a:pt x="329" y="1"/>
                  </a:moveTo>
                  <a:cubicBezTo>
                    <a:pt x="146" y="1"/>
                    <a:pt x="1" y="148"/>
                    <a:pt x="1" y="329"/>
                  </a:cubicBezTo>
                  <a:cubicBezTo>
                    <a:pt x="1" y="511"/>
                    <a:pt x="146" y="656"/>
                    <a:pt x="329" y="656"/>
                  </a:cubicBezTo>
                  <a:lnTo>
                    <a:pt x="2086" y="656"/>
                  </a:lnTo>
                  <a:cubicBezTo>
                    <a:pt x="2266" y="656"/>
                    <a:pt x="2413" y="511"/>
                    <a:pt x="2413" y="329"/>
                  </a:cubicBezTo>
                  <a:cubicBezTo>
                    <a:pt x="2413" y="148"/>
                    <a:pt x="2266" y="1"/>
                    <a:pt x="2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7"/>
            <p:cNvSpPr/>
            <p:nvPr/>
          </p:nvSpPr>
          <p:spPr>
            <a:xfrm>
              <a:off x="1501346" y="3355001"/>
              <a:ext cx="78541" cy="11088"/>
            </a:xfrm>
            <a:custGeom>
              <a:avLst/>
              <a:gdLst/>
              <a:ahLst/>
              <a:cxnLst/>
              <a:rect l="l" t="t" r="r" b="b"/>
              <a:pathLst>
                <a:path w="4646" h="656" extrusionOk="0">
                  <a:moveTo>
                    <a:pt x="329" y="0"/>
                  </a:moveTo>
                  <a:cubicBezTo>
                    <a:pt x="146" y="0"/>
                    <a:pt x="1" y="146"/>
                    <a:pt x="1" y="328"/>
                  </a:cubicBezTo>
                  <a:cubicBezTo>
                    <a:pt x="1" y="508"/>
                    <a:pt x="146" y="655"/>
                    <a:pt x="329" y="655"/>
                  </a:cubicBezTo>
                  <a:lnTo>
                    <a:pt x="4316" y="655"/>
                  </a:lnTo>
                  <a:cubicBezTo>
                    <a:pt x="4498" y="655"/>
                    <a:pt x="4645" y="508"/>
                    <a:pt x="4645" y="328"/>
                  </a:cubicBezTo>
                  <a:cubicBezTo>
                    <a:pt x="4645" y="146"/>
                    <a:pt x="4498" y="0"/>
                    <a:pt x="4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7"/>
            <p:cNvSpPr/>
            <p:nvPr/>
          </p:nvSpPr>
          <p:spPr>
            <a:xfrm>
              <a:off x="1550034" y="3334088"/>
              <a:ext cx="15282" cy="11105"/>
            </a:xfrm>
            <a:custGeom>
              <a:avLst/>
              <a:gdLst/>
              <a:ahLst/>
              <a:cxnLst/>
              <a:rect l="l" t="t" r="r" b="b"/>
              <a:pathLst>
                <a:path w="904" h="657" extrusionOk="0">
                  <a:moveTo>
                    <a:pt x="328" y="1"/>
                  </a:moveTo>
                  <a:cubicBezTo>
                    <a:pt x="147" y="1"/>
                    <a:pt x="0" y="148"/>
                    <a:pt x="0" y="329"/>
                  </a:cubicBezTo>
                  <a:cubicBezTo>
                    <a:pt x="0" y="511"/>
                    <a:pt x="147" y="656"/>
                    <a:pt x="328" y="656"/>
                  </a:cubicBezTo>
                  <a:lnTo>
                    <a:pt x="576" y="656"/>
                  </a:lnTo>
                  <a:cubicBezTo>
                    <a:pt x="757" y="656"/>
                    <a:pt x="904" y="511"/>
                    <a:pt x="904" y="329"/>
                  </a:cubicBezTo>
                  <a:cubicBezTo>
                    <a:pt x="904" y="148"/>
                    <a:pt x="757"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7"/>
            <p:cNvSpPr/>
            <p:nvPr/>
          </p:nvSpPr>
          <p:spPr>
            <a:xfrm>
              <a:off x="1501329" y="3402979"/>
              <a:ext cx="40826" cy="11122"/>
            </a:xfrm>
            <a:custGeom>
              <a:avLst/>
              <a:gdLst/>
              <a:ahLst/>
              <a:cxnLst/>
              <a:rect l="l" t="t" r="r" b="b"/>
              <a:pathLst>
                <a:path w="2415" h="658" extrusionOk="0">
                  <a:moveTo>
                    <a:pt x="330" y="0"/>
                  </a:moveTo>
                  <a:cubicBezTo>
                    <a:pt x="147" y="0"/>
                    <a:pt x="0" y="147"/>
                    <a:pt x="0" y="328"/>
                  </a:cubicBezTo>
                  <a:cubicBezTo>
                    <a:pt x="0" y="510"/>
                    <a:pt x="147" y="657"/>
                    <a:pt x="330" y="657"/>
                  </a:cubicBezTo>
                  <a:lnTo>
                    <a:pt x="2087" y="657"/>
                  </a:lnTo>
                  <a:cubicBezTo>
                    <a:pt x="2267" y="657"/>
                    <a:pt x="2414" y="510"/>
                    <a:pt x="2414" y="328"/>
                  </a:cubicBezTo>
                  <a:cubicBezTo>
                    <a:pt x="2414" y="147"/>
                    <a:pt x="2267" y="0"/>
                    <a:pt x="2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7"/>
            <p:cNvSpPr/>
            <p:nvPr/>
          </p:nvSpPr>
          <p:spPr>
            <a:xfrm>
              <a:off x="1501329" y="3423841"/>
              <a:ext cx="78524" cy="11122"/>
            </a:xfrm>
            <a:custGeom>
              <a:avLst/>
              <a:gdLst/>
              <a:ahLst/>
              <a:cxnLst/>
              <a:rect l="l" t="t" r="r" b="b"/>
              <a:pathLst>
                <a:path w="4645" h="658" extrusionOk="0">
                  <a:moveTo>
                    <a:pt x="330" y="1"/>
                  </a:moveTo>
                  <a:cubicBezTo>
                    <a:pt x="147" y="1"/>
                    <a:pt x="0" y="148"/>
                    <a:pt x="0" y="330"/>
                  </a:cubicBezTo>
                  <a:cubicBezTo>
                    <a:pt x="0" y="511"/>
                    <a:pt x="147" y="658"/>
                    <a:pt x="330" y="658"/>
                  </a:cubicBezTo>
                  <a:lnTo>
                    <a:pt x="4317" y="658"/>
                  </a:lnTo>
                  <a:cubicBezTo>
                    <a:pt x="4499" y="658"/>
                    <a:pt x="4644" y="511"/>
                    <a:pt x="4644" y="330"/>
                  </a:cubicBezTo>
                  <a:cubicBezTo>
                    <a:pt x="4644" y="148"/>
                    <a:pt x="4499" y="1"/>
                    <a:pt x="4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7"/>
            <p:cNvSpPr/>
            <p:nvPr/>
          </p:nvSpPr>
          <p:spPr>
            <a:xfrm>
              <a:off x="1550034" y="3402979"/>
              <a:ext cx="15282" cy="11122"/>
            </a:xfrm>
            <a:custGeom>
              <a:avLst/>
              <a:gdLst/>
              <a:ahLst/>
              <a:cxnLst/>
              <a:rect l="l" t="t" r="r" b="b"/>
              <a:pathLst>
                <a:path w="904" h="658" extrusionOk="0">
                  <a:moveTo>
                    <a:pt x="328" y="0"/>
                  </a:moveTo>
                  <a:cubicBezTo>
                    <a:pt x="147" y="0"/>
                    <a:pt x="0" y="147"/>
                    <a:pt x="0" y="328"/>
                  </a:cubicBezTo>
                  <a:cubicBezTo>
                    <a:pt x="0" y="510"/>
                    <a:pt x="147" y="657"/>
                    <a:pt x="328" y="657"/>
                  </a:cubicBezTo>
                  <a:lnTo>
                    <a:pt x="576" y="657"/>
                  </a:lnTo>
                  <a:cubicBezTo>
                    <a:pt x="757" y="657"/>
                    <a:pt x="904" y="510"/>
                    <a:pt x="904" y="328"/>
                  </a:cubicBezTo>
                  <a:cubicBezTo>
                    <a:pt x="904" y="147"/>
                    <a:pt x="757"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7"/>
            <p:cNvSpPr/>
            <p:nvPr/>
          </p:nvSpPr>
          <p:spPr>
            <a:xfrm>
              <a:off x="1501329" y="3471854"/>
              <a:ext cx="40826" cy="11088"/>
            </a:xfrm>
            <a:custGeom>
              <a:avLst/>
              <a:gdLst/>
              <a:ahLst/>
              <a:cxnLst/>
              <a:rect l="l" t="t" r="r" b="b"/>
              <a:pathLst>
                <a:path w="2415" h="656" extrusionOk="0">
                  <a:moveTo>
                    <a:pt x="330" y="1"/>
                  </a:moveTo>
                  <a:cubicBezTo>
                    <a:pt x="147" y="1"/>
                    <a:pt x="0" y="148"/>
                    <a:pt x="0" y="328"/>
                  </a:cubicBezTo>
                  <a:cubicBezTo>
                    <a:pt x="0" y="509"/>
                    <a:pt x="147" y="656"/>
                    <a:pt x="330" y="656"/>
                  </a:cubicBezTo>
                  <a:lnTo>
                    <a:pt x="2087" y="656"/>
                  </a:lnTo>
                  <a:cubicBezTo>
                    <a:pt x="2267" y="656"/>
                    <a:pt x="2414" y="509"/>
                    <a:pt x="2414" y="328"/>
                  </a:cubicBezTo>
                  <a:cubicBezTo>
                    <a:pt x="2414" y="148"/>
                    <a:pt x="2267" y="1"/>
                    <a:pt x="20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7"/>
            <p:cNvSpPr/>
            <p:nvPr/>
          </p:nvSpPr>
          <p:spPr>
            <a:xfrm>
              <a:off x="1501346" y="3492733"/>
              <a:ext cx="78507" cy="11122"/>
            </a:xfrm>
            <a:custGeom>
              <a:avLst/>
              <a:gdLst/>
              <a:ahLst/>
              <a:cxnLst/>
              <a:rect l="l" t="t" r="r" b="b"/>
              <a:pathLst>
                <a:path w="4644" h="658" extrusionOk="0">
                  <a:moveTo>
                    <a:pt x="329" y="0"/>
                  </a:moveTo>
                  <a:cubicBezTo>
                    <a:pt x="146" y="0"/>
                    <a:pt x="1" y="148"/>
                    <a:pt x="1" y="330"/>
                  </a:cubicBezTo>
                  <a:cubicBezTo>
                    <a:pt x="1" y="510"/>
                    <a:pt x="146" y="657"/>
                    <a:pt x="329" y="657"/>
                  </a:cubicBezTo>
                  <a:lnTo>
                    <a:pt x="4316" y="657"/>
                  </a:lnTo>
                  <a:cubicBezTo>
                    <a:pt x="4496" y="657"/>
                    <a:pt x="4643" y="510"/>
                    <a:pt x="4643" y="330"/>
                  </a:cubicBezTo>
                  <a:cubicBezTo>
                    <a:pt x="4643" y="148"/>
                    <a:pt x="4496" y="0"/>
                    <a:pt x="4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7"/>
            <p:cNvSpPr/>
            <p:nvPr/>
          </p:nvSpPr>
          <p:spPr>
            <a:xfrm>
              <a:off x="1550034" y="3471854"/>
              <a:ext cx="15282" cy="11088"/>
            </a:xfrm>
            <a:custGeom>
              <a:avLst/>
              <a:gdLst/>
              <a:ahLst/>
              <a:cxnLst/>
              <a:rect l="l" t="t" r="r" b="b"/>
              <a:pathLst>
                <a:path w="904" h="656" extrusionOk="0">
                  <a:moveTo>
                    <a:pt x="328" y="1"/>
                  </a:moveTo>
                  <a:cubicBezTo>
                    <a:pt x="147" y="1"/>
                    <a:pt x="0" y="148"/>
                    <a:pt x="0" y="328"/>
                  </a:cubicBezTo>
                  <a:cubicBezTo>
                    <a:pt x="0" y="509"/>
                    <a:pt x="147" y="656"/>
                    <a:pt x="328" y="656"/>
                  </a:cubicBezTo>
                  <a:lnTo>
                    <a:pt x="576" y="656"/>
                  </a:lnTo>
                  <a:cubicBezTo>
                    <a:pt x="757" y="656"/>
                    <a:pt x="904" y="509"/>
                    <a:pt x="904" y="328"/>
                  </a:cubicBezTo>
                  <a:cubicBezTo>
                    <a:pt x="904" y="148"/>
                    <a:pt x="757"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659"/>
                                        </p:tgtEl>
                                        <p:attrNameLst>
                                          <p:attrName>style.visibility</p:attrName>
                                        </p:attrNameLst>
                                      </p:cBhvr>
                                      <p:to>
                                        <p:strVal val="visible"/>
                                      </p:to>
                                    </p:set>
                                    <p:animEffect transition="in" filter="fade">
                                      <p:cBhvr>
                                        <p:cTn id="7" dur="1000"/>
                                        <p:tgtEl>
                                          <p:spTgt spid="2659"/>
                                        </p:tgtEl>
                                      </p:cBhvr>
                                    </p:animEffect>
                                  </p:childTnLst>
                                </p:cTn>
                              </p:par>
                              <p:par>
                                <p:cTn id="8" presetID="10" presetClass="entr" presetSubtype="0" fill="hold" nodeType="withEffect">
                                  <p:stCondLst>
                                    <p:cond delay="0"/>
                                  </p:stCondLst>
                                  <p:childTnLst>
                                    <p:set>
                                      <p:cBhvr>
                                        <p:cTn id="9" dur="1" fill="hold">
                                          <p:stCondLst>
                                            <p:cond delay="0"/>
                                          </p:stCondLst>
                                        </p:cTn>
                                        <p:tgtEl>
                                          <p:spTgt spid="2660"/>
                                        </p:tgtEl>
                                        <p:attrNameLst>
                                          <p:attrName>style.visibility</p:attrName>
                                        </p:attrNameLst>
                                      </p:cBhvr>
                                      <p:to>
                                        <p:strVal val="visible"/>
                                      </p:to>
                                    </p:set>
                                    <p:animEffect transition="in" filter="fade">
                                      <p:cBhvr>
                                        <p:cTn id="10" dur="1000"/>
                                        <p:tgtEl>
                                          <p:spTgt spid="2660"/>
                                        </p:tgtEl>
                                      </p:cBhvr>
                                    </p:animEffect>
                                  </p:childTnLst>
                                </p:cTn>
                              </p:par>
                              <p:par>
                                <p:cTn id="11" presetID="10" presetClass="entr" presetSubtype="0" fill="hold" nodeType="withEffect">
                                  <p:stCondLst>
                                    <p:cond delay="0"/>
                                  </p:stCondLst>
                                  <p:childTnLst>
                                    <p:set>
                                      <p:cBhvr>
                                        <p:cTn id="12" dur="1" fill="hold">
                                          <p:stCondLst>
                                            <p:cond delay="0"/>
                                          </p:stCondLst>
                                        </p:cTn>
                                        <p:tgtEl>
                                          <p:spTgt spid="2664"/>
                                        </p:tgtEl>
                                        <p:attrNameLst>
                                          <p:attrName>style.visibility</p:attrName>
                                        </p:attrNameLst>
                                      </p:cBhvr>
                                      <p:to>
                                        <p:strVal val="visible"/>
                                      </p:to>
                                    </p:set>
                                    <p:animEffect transition="in" filter="fade">
                                      <p:cBhvr>
                                        <p:cTn id="13" dur="1000"/>
                                        <p:tgtEl>
                                          <p:spTgt spid="2664"/>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2652"/>
                                        </p:tgtEl>
                                        <p:attrNameLst>
                                          <p:attrName>style.visibility</p:attrName>
                                        </p:attrNameLst>
                                      </p:cBhvr>
                                      <p:to>
                                        <p:strVal val="visible"/>
                                      </p:to>
                                    </p:set>
                                    <p:animEffect transition="in" filter="fade">
                                      <p:cBhvr>
                                        <p:cTn id="17" dur="1000"/>
                                        <p:tgtEl>
                                          <p:spTgt spid="2652"/>
                                        </p:tgtEl>
                                      </p:cBhvr>
                                    </p:animEffect>
                                  </p:childTnLst>
                                </p:cTn>
                              </p:par>
                              <p:par>
                                <p:cTn id="18" presetID="10" presetClass="entr" presetSubtype="0" fill="hold" nodeType="withEffect">
                                  <p:stCondLst>
                                    <p:cond delay="0"/>
                                  </p:stCondLst>
                                  <p:childTnLst>
                                    <p:set>
                                      <p:cBhvr>
                                        <p:cTn id="19" dur="1" fill="hold">
                                          <p:stCondLst>
                                            <p:cond delay="0"/>
                                          </p:stCondLst>
                                        </p:cTn>
                                        <p:tgtEl>
                                          <p:spTgt spid="2653"/>
                                        </p:tgtEl>
                                        <p:attrNameLst>
                                          <p:attrName>style.visibility</p:attrName>
                                        </p:attrNameLst>
                                      </p:cBhvr>
                                      <p:to>
                                        <p:strVal val="visible"/>
                                      </p:to>
                                    </p:set>
                                    <p:animEffect transition="in" filter="fade">
                                      <p:cBhvr>
                                        <p:cTn id="20" dur="1000"/>
                                        <p:tgtEl>
                                          <p:spTgt spid="2653"/>
                                        </p:tgtEl>
                                      </p:cBhvr>
                                    </p:animEffect>
                                  </p:childTnLst>
                                </p:cTn>
                              </p:par>
                              <p:par>
                                <p:cTn id="21" presetID="10" presetClass="entr" presetSubtype="0" fill="hold" nodeType="withEffect">
                                  <p:stCondLst>
                                    <p:cond delay="0"/>
                                  </p:stCondLst>
                                  <p:childTnLst>
                                    <p:set>
                                      <p:cBhvr>
                                        <p:cTn id="22" dur="1" fill="hold">
                                          <p:stCondLst>
                                            <p:cond delay="0"/>
                                          </p:stCondLst>
                                        </p:cTn>
                                        <p:tgtEl>
                                          <p:spTgt spid="2655"/>
                                        </p:tgtEl>
                                        <p:attrNameLst>
                                          <p:attrName>style.visibility</p:attrName>
                                        </p:attrNameLst>
                                      </p:cBhvr>
                                      <p:to>
                                        <p:strVal val="visible"/>
                                      </p:to>
                                    </p:set>
                                    <p:animEffect transition="in" filter="fade">
                                      <p:cBhvr>
                                        <p:cTn id="23" dur="1000"/>
                                        <p:tgtEl>
                                          <p:spTgt spid="2655"/>
                                        </p:tgtEl>
                                      </p:cBhvr>
                                    </p:animEffect>
                                  </p:childTnLst>
                                </p:cTn>
                              </p:par>
                              <p:par>
                                <p:cTn id="24" presetID="10" presetClass="entr" presetSubtype="0" fill="hold" nodeType="withEffect">
                                  <p:stCondLst>
                                    <p:cond delay="0"/>
                                  </p:stCondLst>
                                  <p:childTnLst>
                                    <p:set>
                                      <p:cBhvr>
                                        <p:cTn id="25" dur="1" fill="hold">
                                          <p:stCondLst>
                                            <p:cond delay="0"/>
                                          </p:stCondLst>
                                        </p:cTn>
                                        <p:tgtEl>
                                          <p:spTgt spid="2668"/>
                                        </p:tgtEl>
                                        <p:attrNameLst>
                                          <p:attrName>style.visibility</p:attrName>
                                        </p:attrNameLst>
                                      </p:cBhvr>
                                      <p:to>
                                        <p:strVal val="visible"/>
                                      </p:to>
                                    </p:set>
                                    <p:animEffect transition="in" filter="fade">
                                      <p:cBhvr>
                                        <p:cTn id="26" dur="1000"/>
                                        <p:tgtEl>
                                          <p:spTgt spid="2668"/>
                                        </p:tgtEl>
                                      </p:cBhvr>
                                    </p:animEffect>
                                  </p:childTnLst>
                                </p:cTn>
                              </p:par>
                              <p:par>
                                <p:cTn id="27" presetID="10" presetClass="entr" presetSubtype="0" fill="hold" nodeType="withEffect">
                                  <p:stCondLst>
                                    <p:cond delay="0"/>
                                  </p:stCondLst>
                                  <p:childTnLst>
                                    <p:set>
                                      <p:cBhvr>
                                        <p:cTn id="28" dur="1" fill="hold">
                                          <p:stCondLst>
                                            <p:cond delay="0"/>
                                          </p:stCondLst>
                                        </p:cTn>
                                        <p:tgtEl>
                                          <p:spTgt spid="2677"/>
                                        </p:tgtEl>
                                        <p:attrNameLst>
                                          <p:attrName>style.visibility</p:attrName>
                                        </p:attrNameLst>
                                      </p:cBhvr>
                                      <p:to>
                                        <p:strVal val="visible"/>
                                      </p:to>
                                    </p:set>
                                    <p:animEffect transition="in" filter="fade">
                                      <p:cBhvr>
                                        <p:cTn id="29" dur="1000"/>
                                        <p:tgtEl>
                                          <p:spTgt spid="26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38"/>
        <p:cNvGrpSpPr/>
        <p:nvPr/>
      </p:nvGrpSpPr>
      <p:grpSpPr>
        <a:xfrm>
          <a:off x="0" y="0"/>
          <a:ext cx="0" cy="0"/>
          <a:chOff x="0" y="0"/>
          <a:chExt cx="0" cy="0"/>
        </a:xfrm>
      </p:grpSpPr>
      <p:sp>
        <p:nvSpPr>
          <p:cNvPr id="2942" name="Google Shape;2942;p63"/>
          <p:cNvSpPr txBox="1">
            <a:spLocks noGrp="1"/>
          </p:cNvSpPr>
          <p:nvPr>
            <p:ph type="title"/>
          </p:nvPr>
        </p:nvSpPr>
        <p:spPr>
          <a:xfrm>
            <a:off x="2052775" y="2135950"/>
            <a:ext cx="6378000" cy="115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2956" name="Google Shape;2956;p63">
            <a:hlinkClick r:id="rId3" action="ppaction://hlinksldjump"/>
          </p:cNvPr>
          <p:cNvSpPr txBox="1">
            <a:spLocks noGrp="1"/>
          </p:cNvSpPr>
          <p:nvPr>
            <p:ph type="subTitle" idx="1"/>
          </p:nvPr>
        </p:nvSpPr>
        <p:spPr>
          <a:xfrm>
            <a:off x="218656" y="1073550"/>
            <a:ext cx="8361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Mon</a:t>
            </a:r>
            <a:endParaRPr/>
          </a:p>
        </p:txBody>
      </p:sp>
      <p:sp>
        <p:nvSpPr>
          <p:cNvPr id="2957" name="Google Shape;2957;p63">
            <a:hlinkClick r:id="" action="ppaction://noaction"/>
          </p:cNvPr>
          <p:cNvSpPr txBox="1">
            <a:spLocks noGrp="1"/>
          </p:cNvSpPr>
          <p:nvPr>
            <p:ph type="subTitle" idx="2"/>
          </p:nvPr>
        </p:nvSpPr>
        <p:spPr>
          <a:xfrm>
            <a:off x="218656" y="1593696"/>
            <a:ext cx="8361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Tue</a:t>
            </a:r>
            <a:endParaRPr/>
          </a:p>
        </p:txBody>
      </p:sp>
      <p:sp>
        <p:nvSpPr>
          <p:cNvPr id="2958" name="Google Shape;2958;p63">
            <a:hlinkClick r:id="" action="ppaction://noaction"/>
          </p:cNvPr>
          <p:cNvSpPr txBox="1">
            <a:spLocks noGrp="1"/>
          </p:cNvSpPr>
          <p:nvPr>
            <p:ph type="subTitle" idx="3"/>
          </p:nvPr>
        </p:nvSpPr>
        <p:spPr>
          <a:xfrm>
            <a:off x="218656" y="2113842"/>
            <a:ext cx="8361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Wed</a:t>
            </a:r>
            <a:endParaRPr/>
          </a:p>
        </p:txBody>
      </p:sp>
      <p:sp>
        <p:nvSpPr>
          <p:cNvPr id="2959" name="Google Shape;2959;p63">
            <a:hlinkClick r:id="" action="ppaction://noaction"/>
          </p:cNvPr>
          <p:cNvSpPr txBox="1">
            <a:spLocks noGrp="1"/>
          </p:cNvSpPr>
          <p:nvPr>
            <p:ph type="subTitle" idx="4"/>
          </p:nvPr>
        </p:nvSpPr>
        <p:spPr>
          <a:xfrm>
            <a:off x="218656" y="2633988"/>
            <a:ext cx="8361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Thu</a:t>
            </a:r>
            <a:endParaRPr/>
          </a:p>
        </p:txBody>
      </p:sp>
      <p:sp>
        <p:nvSpPr>
          <p:cNvPr id="2960" name="Google Shape;2960;p63">
            <a:hlinkClick r:id="" action="ppaction://noaction"/>
          </p:cNvPr>
          <p:cNvSpPr txBox="1">
            <a:spLocks noGrp="1"/>
          </p:cNvSpPr>
          <p:nvPr>
            <p:ph type="subTitle" idx="5"/>
          </p:nvPr>
        </p:nvSpPr>
        <p:spPr>
          <a:xfrm>
            <a:off x="218656" y="3154133"/>
            <a:ext cx="8361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Fri</a:t>
            </a:r>
            <a:endParaRPr/>
          </a:p>
        </p:txBody>
      </p:sp>
      <p:sp>
        <p:nvSpPr>
          <p:cNvPr id="2961" name="Google Shape;2961;p63">
            <a:hlinkClick r:id="" action="ppaction://noaction"/>
          </p:cNvPr>
          <p:cNvSpPr txBox="1">
            <a:spLocks noGrp="1"/>
          </p:cNvSpPr>
          <p:nvPr>
            <p:ph type="subTitle" idx="6"/>
          </p:nvPr>
        </p:nvSpPr>
        <p:spPr>
          <a:xfrm>
            <a:off x="218656" y="3674279"/>
            <a:ext cx="8361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Wknd</a:t>
            </a:r>
            <a:endParaRPr/>
          </a:p>
        </p:txBody>
      </p:sp>
      <p:sp>
        <p:nvSpPr>
          <p:cNvPr id="2962" name="Google Shape;2962;p63">
            <a:hlinkClick r:id="" action="ppaction://noaction"/>
          </p:cNvPr>
          <p:cNvSpPr txBox="1">
            <a:spLocks noGrp="1"/>
          </p:cNvSpPr>
          <p:nvPr>
            <p:ph type="subTitle" idx="7"/>
          </p:nvPr>
        </p:nvSpPr>
        <p:spPr>
          <a:xfrm>
            <a:off x="218656" y="4194425"/>
            <a:ext cx="8361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 . .</a:t>
            </a:r>
            <a:endParaRPr/>
          </a:p>
        </p:txBody>
      </p:sp>
      <p:sp>
        <p:nvSpPr>
          <p:cNvPr id="2963" name="Google Shape;2963;p63">
            <a:hlinkClick r:id="rId3" action="ppaction://hlinksldjump"/>
          </p:cNvPr>
          <p:cNvSpPr/>
          <p:nvPr/>
        </p:nvSpPr>
        <p:spPr>
          <a:xfrm>
            <a:off x="440475" y="522050"/>
            <a:ext cx="387300" cy="47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3"/>
          <p:cNvSpPr/>
          <p:nvPr/>
        </p:nvSpPr>
        <p:spPr>
          <a:xfrm>
            <a:off x="7717675" y="4599425"/>
            <a:ext cx="713103" cy="368208"/>
          </a:xfrm>
          <a:custGeom>
            <a:avLst/>
            <a:gdLst/>
            <a:ahLst/>
            <a:cxnLst/>
            <a:rect l="l" t="t" r="r" b="b"/>
            <a:pathLst>
              <a:path w="76843" h="26466" extrusionOk="0">
                <a:moveTo>
                  <a:pt x="73819" y="0"/>
                </a:moveTo>
                <a:cubicBezTo>
                  <a:pt x="73743" y="0"/>
                  <a:pt x="73666" y="2"/>
                  <a:pt x="73590" y="3"/>
                </a:cubicBezTo>
                <a:cubicBezTo>
                  <a:pt x="71635" y="30"/>
                  <a:pt x="69679" y="69"/>
                  <a:pt x="67725" y="69"/>
                </a:cubicBezTo>
                <a:cubicBezTo>
                  <a:pt x="67284" y="69"/>
                  <a:pt x="66844" y="67"/>
                  <a:pt x="66403" y="62"/>
                </a:cubicBezTo>
                <a:cubicBezTo>
                  <a:pt x="66171" y="60"/>
                  <a:pt x="65938" y="59"/>
                  <a:pt x="65706" y="59"/>
                </a:cubicBezTo>
                <a:cubicBezTo>
                  <a:pt x="63390" y="59"/>
                  <a:pt x="61075" y="157"/>
                  <a:pt x="58761" y="157"/>
                </a:cubicBezTo>
                <a:cubicBezTo>
                  <a:pt x="58565" y="157"/>
                  <a:pt x="58368" y="156"/>
                  <a:pt x="58172" y="155"/>
                </a:cubicBezTo>
                <a:cubicBezTo>
                  <a:pt x="57959" y="153"/>
                  <a:pt x="57745" y="152"/>
                  <a:pt x="57532" y="152"/>
                </a:cubicBezTo>
                <a:cubicBezTo>
                  <a:pt x="54748" y="152"/>
                  <a:pt x="51966" y="288"/>
                  <a:pt x="49182" y="288"/>
                </a:cubicBezTo>
                <a:cubicBezTo>
                  <a:pt x="48651" y="288"/>
                  <a:pt x="48119" y="283"/>
                  <a:pt x="47588" y="271"/>
                </a:cubicBezTo>
                <a:cubicBezTo>
                  <a:pt x="47437" y="268"/>
                  <a:pt x="47286" y="266"/>
                  <a:pt x="47135" y="266"/>
                </a:cubicBezTo>
                <a:cubicBezTo>
                  <a:pt x="46129" y="266"/>
                  <a:pt x="45109" y="331"/>
                  <a:pt x="44099" y="345"/>
                </a:cubicBezTo>
                <a:cubicBezTo>
                  <a:pt x="39452" y="409"/>
                  <a:pt x="34802" y="427"/>
                  <a:pt x="30154" y="470"/>
                </a:cubicBezTo>
                <a:cubicBezTo>
                  <a:pt x="28171" y="487"/>
                  <a:pt x="26187" y="535"/>
                  <a:pt x="24203" y="545"/>
                </a:cubicBezTo>
                <a:cubicBezTo>
                  <a:pt x="19509" y="571"/>
                  <a:pt x="14817" y="574"/>
                  <a:pt x="10123" y="599"/>
                </a:cubicBezTo>
                <a:cubicBezTo>
                  <a:pt x="7403" y="614"/>
                  <a:pt x="4682" y="651"/>
                  <a:pt x="1960" y="688"/>
                </a:cubicBezTo>
                <a:cubicBezTo>
                  <a:pt x="1410" y="697"/>
                  <a:pt x="1096" y="1169"/>
                  <a:pt x="791" y="1594"/>
                </a:cubicBezTo>
                <a:cubicBezTo>
                  <a:pt x="529" y="1958"/>
                  <a:pt x="899" y="2214"/>
                  <a:pt x="1008" y="2499"/>
                </a:cubicBezTo>
                <a:cubicBezTo>
                  <a:pt x="1186" y="2958"/>
                  <a:pt x="1488" y="3315"/>
                  <a:pt x="1856" y="3601"/>
                </a:cubicBezTo>
                <a:cubicBezTo>
                  <a:pt x="2121" y="3810"/>
                  <a:pt x="2369" y="4044"/>
                  <a:pt x="2526" y="4296"/>
                </a:cubicBezTo>
                <a:cubicBezTo>
                  <a:pt x="1959" y="4951"/>
                  <a:pt x="1105" y="5019"/>
                  <a:pt x="680" y="5907"/>
                </a:cubicBezTo>
                <a:cubicBezTo>
                  <a:pt x="194" y="6929"/>
                  <a:pt x="171" y="7591"/>
                  <a:pt x="887" y="8460"/>
                </a:cubicBezTo>
                <a:cubicBezTo>
                  <a:pt x="1129" y="8752"/>
                  <a:pt x="1399" y="9018"/>
                  <a:pt x="1638" y="9314"/>
                </a:cubicBezTo>
                <a:cubicBezTo>
                  <a:pt x="1818" y="9540"/>
                  <a:pt x="2172" y="9673"/>
                  <a:pt x="2158" y="9993"/>
                </a:cubicBezTo>
                <a:cubicBezTo>
                  <a:pt x="2142" y="10350"/>
                  <a:pt x="1764" y="10334"/>
                  <a:pt x="1537" y="10470"/>
                </a:cubicBezTo>
                <a:cubicBezTo>
                  <a:pt x="1417" y="10541"/>
                  <a:pt x="1314" y="10652"/>
                  <a:pt x="1210" y="10749"/>
                </a:cubicBezTo>
                <a:cubicBezTo>
                  <a:pt x="70" y="11808"/>
                  <a:pt x="128" y="12368"/>
                  <a:pt x="1007" y="13584"/>
                </a:cubicBezTo>
                <a:cubicBezTo>
                  <a:pt x="1041" y="13632"/>
                  <a:pt x="1092" y="13662"/>
                  <a:pt x="1133" y="13703"/>
                </a:cubicBezTo>
                <a:cubicBezTo>
                  <a:pt x="1723" y="14312"/>
                  <a:pt x="2313" y="14917"/>
                  <a:pt x="2905" y="15528"/>
                </a:cubicBezTo>
                <a:cubicBezTo>
                  <a:pt x="2651" y="15730"/>
                  <a:pt x="2391" y="15791"/>
                  <a:pt x="2115" y="15825"/>
                </a:cubicBezTo>
                <a:cubicBezTo>
                  <a:pt x="1122" y="15943"/>
                  <a:pt x="644" y="16794"/>
                  <a:pt x="209" y="17651"/>
                </a:cubicBezTo>
                <a:cubicBezTo>
                  <a:pt x="54" y="17954"/>
                  <a:pt x="0" y="18380"/>
                  <a:pt x="168" y="18733"/>
                </a:cubicBezTo>
                <a:cubicBezTo>
                  <a:pt x="411" y="19250"/>
                  <a:pt x="647" y="19820"/>
                  <a:pt x="1106" y="20114"/>
                </a:cubicBezTo>
                <a:cubicBezTo>
                  <a:pt x="1817" y="20572"/>
                  <a:pt x="2357" y="21276"/>
                  <a:pt x="3084" y="21669"/>
                </a:cubicBezTo>
                <a:cubicBezTo>
                  <a:pt x="3063" y="21745"/>
                  <a:pt x="3061" y="21789"/>
                  <a:pt x="3044" y="21802"/>
                </a:cubicBezTo>
                <a:cubicBezTo>
                  <a:pt x="2953" y="21865"/>
                  <a:pt x="2854" y="21912"/>
                  <a:pt x="2764" y="21979"/>
                </a:cubicBezTo>
                <a:cubicBezTo>
                  <a:pt x="2075" y="22494"/>
                  <a:pt x="1326" y="22904"/>
                  <a:pt x="953" y="23856"/>
                </a:cubicBezTo>
                <a:cubicBezTo>
                  <a:pt x="708" y="24480"/>
                  <a:pt x="657" y="24880"/>
                  <a:pt x="1048" y="25389"/>
                </a:cubicBezTo>
                <a:cubicBezTo>
                  <a:pt x="1528" y="26011"/>
                  <a:pt x="2165" y="26242"/>
                  <a:pt x="2857" y="26242"/>
                </a:cubicBezTo>
                <a:cubicBezTo>
                  <a:pt x="2865" y="26242"/>
                  <a:pt x="2874" y="26242"/>
                  <a:pt x="2882" y="26242"/>
                </a:cubicBezTo>
                <a:cubicBezTo>
                  <a:pt x="2985" y="26241"/>
                  <a:pt x="3087" y="26240"/>
                  <a:pt x="3189" y="26240"/>
                </a:cubicBezTo>
                <a:cubicBezTo>
                  <a:pt x="5334" y="26240"/>
                  <a:pt x="7473" y="26465"/>
                  <a:pt x="9620" y="26465"/>
                </a:cubicBezTo>
                <a:cubicBezTo>
                  <a:pt x="9681" y="26465"/>
                  <a:pt x="9742" y="26465"/>
                  <a:pt x="9803" y="26465"/>
                </a:cubicBezTo>
                <a:cubicBezTo>
                  <a:pt x="12417" y="26450"/>
                  <a:pt x="15030" y="26446"/>
                  <a:pt x="17644" y="26446"/>
                </a:cubicBezTo>
                <a:cubicBezTo>
                  <a:pt x="21664" y="26446"/>
                  <a:pt x="25685" y="26456"/>
                  <a:pt x="29706" y="26456"/>
                </a:cubicBezTo>
                <a:cubicBezTo>
                  <a:pt x="40354" y="26456"/>
                  <a:pt x="51003" y="26451"/>
                  <a:pt x="61651" y="26449"/>
                </a:cubicBezTo>
                <a:cubicBezTo>
                  <a:pt x="66155" y="26449"/>
                  <a:pt x="70659" y="26449"/>
                  <a:pt x="75162" y="26459"/>
                </a:cubicBezTo>
                <a:cubicBezTo>
                  <a:pt x="75171" y="26459"/>
                  <a:pt x="75181" y="26459"/>
                  <a:pt x="75190" y="26459"/>
                </a:cubicBezTo>
                <a:cubicBezTo>
                  <a:pt x="76194" y="26459"/>
                  <a:pt x="76397" y="26232"/>
                  <a:pt x="76340" y="25064"/>
                </a:cubicBezTo>
                <a:cubicBezTo>
                  <a:pt x="76331" y="24880"/>
                  <a:pt x="76277" y="24701"/>
                  <a:pt x="76246" y="24519"/>
                </a:cubicBezTo>
                <a:cubicBezTo>
                  <a:pt x="76097" y="23681"/>
                  <a:pt x="75713" y="22973"/>
                  <a:pt x="75289" y="22287"/>
                </a:cubicBezTo>
                <a:cubicBezTo>
                  <a:pt x="75118" y="22008"/>
                  <a:pt x="75065" y="21822"/>
                  <a:pt x="75332" y="21511"/>
                </a:cubicBezTo>
                <a:cubicBezTo>
                  <a:pt x="75864" y="20894"/>
                  <a:pt x="76027" y="19989"/>
                  <a:pt x="76544" y="19337"/>
                </a:cubicBezTo>
                <a:cubicBezTo>
                  <a:pt x="76696" y="19145"/>
                  <a:pt x="76635" y="18868"/>
                  <a:pt x="76586" y="18620"/>
                </a:cubicBezTo>
                <a:cubicBezTo>
                  <a:pt x="76443" y="17911"/>
                  <a:pt x="76152" y="17310"/>
                  <a:pt x="75645" y="16851"/>
                </a:cubicBezTo>
                <a:cubicBezTo>
                  <a:pt x="75639" y="16851"/>
                  <a:pt x="75633" y="16851"/>
                  <a:pt x="75628" y="16851"/>
                </a:cubicBezTo>
                <a:cubicBezTo>
                  <a:pt x="75215" y="16851"/>
                  <a:pt x="75422" y="16436"/>
                  <a:pt x="75322" y="16226"/>
                </a:cubicBezTo>
                <a:cubicBezTo>
                  <a:pt x="75307" y="16145"/>
                  <a:pt x="75211" y="16111"/>
                  <a:pt x="75224" y="16014"/>
                </a:cubicBezTo>
                <a:lnTo>
                  <a:pt x="75224" y="16014"/>
                </a:lnTo>
                <a:cubicBezTo>
                  <a:pt x="75282" y="16025"/>
                  <a:pt x="75260" y="16131"/>
                  <a:pt x="75326" y="16131"/>
                </a:cubicBezTo>
                <a:cubicBezTo>
                  <a:pt x="75327" y="16131"/>
                  <a:pt x="75327" y="16131"/>
                  <a:pt x="75328" y="16131"/>
                </a:cubicBezTo>
                <a:cubicBezTo>
                  <a:pt x="75365" y="16143"/>
                  <a:pt x="75402" y="16148"/>
                  <a:pt x="75437" y="16148"/>
                </a:cubicBezTo>
                <a:cubicBezTo>
                  <a:pt x="75535" y="16148"/>
                  <a:pt x="75624" y="16104"/>
                  <a:pt x="75707" y="16031"/>
                </a:cubicBezTo>
                <a:lnTo>
                  <a:pt x="75707" y="16031"/>
                </a:lnTo>
                <a:lnTo>
                  <a:pt x="75694" y="16035"/>
                </a:lnTo>
                <a:cubicBezTo>
                  <a:pt x="75899" y="15821"/>
                  <a:pt x="76213" y="15684"/>
                  <a:pt x="76124" y="15257"/>
                </a:cubicBezTo>
                <a:cubicBezTo>
                  <a:pt x="76125" y="15169"/>
                  <a:pt x="75986" y="15164"/>
                  <a:pt x="76026" y="15107"/>
                </a:cubicBezTo>
                <a:cubicBezTo>
                  <a:pt x="76035" y="15094"/>
                  <a:pt x="76046" y="15089"/>
                  <a:pt x="76059" y="15089"/>
                </a:cubicBezTo>
                <a:cubicBezTo>
                  <a:pt x="76098" y="15089"/>
                  <a:pt x="76150" y="15134"/>
                  <a:pt x="76199" y="15134"/>
                </a:cubicBezTo>
                <a:cubicBezTo>
                  <a:pt x="76208" y="15134"/>
                  <a:pt x="76217" y="15132"/>
                  <a:pt x="76226" y="15129"/>
                </a:cubicBezTo>
                <a:cubicBezTo>
                  <a:pt x="76699" y="14926"/>
                  <a:pt x="76654" y="14451"/>
                  <a:pt x="76722" y="14000"/>
                </a:cubicBezTo>
                <a:cubicBezTo>
                  <a:pt x="76843" y="13182"/>
                  <a:pt x="76391" y="12574"/>
                  <a:pt x="76198" y="11872"/>
                </a:cubicBezTo>
                <a:cubicBezTo>
                  <a:pt x="76068" y="11715"/>
                  <a:pt x="75943" y="11552"/>
                  <a:pt x="75807" y="11403"/>
                </a:cubicBezTo>
                <a:cubicBezTo>
                  <a:pt x="75254" y="10802"/>
                  <a:pt x="75250" y="10659"/>
                  <a:pt x="75858" y="10178"/>
                </a:cubicBezTo>
                <a:cubicBezTo>
                  <a:pt x="76253" y="9865"/>
                  <a:pt x="76514" y="9405"/>
                  <a:pt x="76459" y="8929"/>
                </a:cubicBezTo>
                <a:cubicBezTo>
                  <a:pt x="76320" y="7746"/>
                  <a:pt x="76149" y="6548"/>
                  <a:pt x="75474" y="5552"/>
                </a:cubicBezTo>
                <a:cubicBezTo>
                  <a:pt x="75140" y="5060"/>
                  <a:pt x="75096" y="4716"/>
                  <a:pt x="75481" y="4357"/>
                </a:cubicBezTo>
                <a:cubicBezTo>
                  <a:pt x="76352" y="3543"/>
                  <a:pt x="76472" y="2511"/>
                  <a:pt x="76320" y="1355"/>
                </a:cubicBezTo>
                <a:cubicBezTo>
                  <a:pt x="76239" y="976"/>
                  <a:pt x="75893" y="960"/>
                  <a:pt x="75683" y="754"/>
                </a:cubicBezTo>
                <a:cubicBezTo>
                  <a:pt x="75555" y="699"/>
                  <a:pt x="75392" y="683"/>
                  <a:pt x="75309" y="580"/>
                </a:cubicBezTo>
                <a:cubicBezTo>
                  <a:pt x="74892" y="56"/>
                  <a:pt x="74369" y="0"/>
                  <a:pt x="73819" y="0"/>
                </a:cubicBezTo>
                <a:close/>
              </a:path>
            </a:pathLst>
          </a:custGeom>
          <a:solidFill>
            <a:schemeClr val="accent6"/>
          </a:solidFill>
          <a:ln>
            <a:noFill/>
          </a:ln>
          <a:effectLst>
            <a:outerShdw blurRad="57150" dist="19050" dir="5400000" algn="bl" rotWithShape="0">
              <a:schemeClr val="accen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3">
            <a:hlinkClick r:id="" action="ppaction://hlinkshowjump?jump=previousslide"/>
          </p:cNvPr>
          <p:cNvSpPr txBox="1"/>
          <p:nvPr/>
        </p:nvSpPr>
        <p:spPr>
          <a:xfrm>
            <a:off x="7717669" y="4599425"/>
            <a:ext cx="387300" cy="33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Abadi" panose="020B0604020104020204" pitchFamily="34" charset="0"/>
                <a:ea typeface="Capriola"/>
                <a:cs typeface="Capriola"/>
                <a:sym typeface="Capriola"/>
              </a:rPr>
              <a:t>&lt; </a:t>
            </a:r>
            <a:endParaRPr sz="1700" b="1">
              <a:solidFill>
                <a:schemeClr val="lt1"/>
              </a:solidFill>
              <a:latin typeface="Abadi" panose="020B0604020104020204" pitchFamily="34" charset="0"/>
              <a:ea typeface="Capriola"/>
              <a:cs typeface="Capriola"/>
              <a:sym typeface="Capriola"/>
            </a:endParaRPr>
          </a:p>
        </p:txBody>
      </p:sp>
      <p:sp>
        <p:nvSpPr>
          <p:cNvPr id="2966" name="Google Shape;2966;p63">
            <a:hlinkClick r:id="" action="ppaction://hlinkshowjump?jump=nextslide"/>
          </p:cNvPr>
          <p:cNvSpPr txBox="1"/>
          <p:nvPr/>
        </p:nvSpPr>
        <p:spPr>
          <a:xfrm>
            <a:off x="8043469" y="4599425"/>
            <a:ext cx="387300" cy="33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b="1">
                <a:solidFill>
                  <a:schemeClr val="lt1"/>
                </a:solidFill>
                <a:latin typeface="Abadi" panose="020B0604020104020204" pitchFamily="34" charset="0"/>
                <a:ea typeface="Capriola"/>
                <a:cs typeface="Capriola"/>
                <a:sym typeface="Capriola"/>
              </a:rPr>
              <a:t>&gt; </a:t>
            </a:r>
            <a:endParaRPr sz="1700" b="1">
              <a:solidFill>
                <a:schemeClr val="lt1"/>
              </a:solidFill>
              <a:latin typeface="Abadi" panose="020B0604020104020204" pitchFamily="34" charset="0"/>
              <a:ea typeface="Capriola"/>
              <a:cs typeface="Capriola"/>
              <a:sym typeface="Capriola"/>
            </a:endParaRPr>
          </a:p>
        </p:txBody>
      </p:sp>
      <p:pic>
        <p:nvPicPr>
          <p:cNvPr id="5" name="Picture 4">
            <a:extLst>
              <a:ext uri="{FF2B5EF4-FFF2-40B4-BE49-F238E27FC236}">
                <a16:creationId xmlns:a16="http://schemas.microsoft.com/office/drawing/2014/main" id="{4D7B06EA-3967-72C1-BFAD-2065E2E52640}"/>
              </a:ext>
            </a:extLst>
          </p:cNvPr>
          <p:cNvPicPr>
            <a:picLocks noChangeAspect="1"/>
          </p:cNvPicPr>
          <p:nvPr/>
        </p:nvPicPr>
        <p:blipFill>
          <a:blip r:embed="rId4"/>
          <a:stretch>
            <a:fillRect/>
          </a:stretch>
        </p:blipFill>
        <p:spPr>
          <a:xfrm>
            <a:off x="432174" y="266837"/>
            <a:ext cx="8340170" cy="4691346"/>
          </a:xfrm>
          <a:prstGeom prst="rect">
            <a:avLst/>
          </a:prstGeom>
        </p:spPr>
      </p:pic>
      <p:grpSp>
        <p:nvGrpSpPr>
          <p:cNvPr id="2943" name="Google Shape;2943;p63"/>
          <p:cNvGrpSpPr/>
          <p:nvPr/>
        </p:nvGrpSpPr>
        <p:grpSpPr>
          <a:xfrm>
            <a:off x="218656" y="97084"/>
            <a:ext cx="1341055" cy="1150978"/>
            <a:chOff x="4415932" y="1000256"/>
            <a:chExt cx="1341055" cy="1150978"/>
          </a:xfrm>
        </p:grpSpPr>
        <p:sp>
          <p:nvSpPr>
            <p:cNvPr id="2944" name="Google Shape;2944;p63"/>
            <p:cNvSpPr/>
            <p:nvPr/>
          </p:nvSpPr>
          <p:spPr>
            <a:xfrm rot="-484379">
              <a:off x="4479452" y="1080593"/>
              <a:ext cx="1214014" cy="990303"/>
            </a:xfrm>
            <a:custGeom>
              <a:avLst/>
              <a:gdLst/>
              <a:ahLst/>
              <a:cxnLst/>
              <a:rect l="l" t="t" r="r" b="b"/>
              <a:pathLst>
                <a:path w="65826" h="53696" extrusionOk="0">
                  <a:moveTo>
                    <a:pt x="31325" y="28184"/>
                  </a:moveTo>
                  <a:cubicBezTo>
                    <a:pt x="31488" y="28184"/>
                    <a:pt x="31659" y="28191"/>
                    <a:pt x="31829" y="28205"/>
                  </a:cubicBezTo>
                  <a:cubicBezTo>
                    <a:pt x="36139" y="28560"/>
                    <a:pt x="38846" y="32867"/>
                    <a:pt x="39999" y="35187"/>
                  </a:cubicBezTo>
                  <a:cubicBezTo>
                    <a:pt x="39666" y="35065"/>
                    <a:pt x="39311" y="34999"/>
                    <a:pt x="38948" y="34999"/>
                  </a:cubicBezTo>
                  <a:cubicBezTo>
                    <a:pt x="37654" y="34999"/>
                    <a:pt x="36508" y="35811"/>
                    <a:pt x="36078" y="37025"/>
                  </a:cubicBezTo>
                  <a:cubicBezTo>
                    <a:pt x="35964" y="37343"/>
                    <a:pt x="35859" y="37678"/>
                    <a:pt x="35775" y="37947"/>
                  </a:cubicBezTo>
                  <a:lnTo>
                    <a:pt x="35736" y="38068"/>
                  </a:lnTo>
                  <a:cubicBezTo>
                    <a:pt x="35665" y="38281"/>
                    <a:pt x="35131" y="39813"/>
                    <a:pt x="34743" y="40935"/>
                  </a:cubicBezTo>
                  <a:cubicBezTo>
                    <a:pt x="34422" y="41855"/>
                    <a:pt x="34133" y="42684"/>
                    <a:pt x="34059" y="42904"/>
                  </a:cubicBezTo>
                  <a:lnTo>
                    <a:pt x="34045" y="42940"/>
                  </a:lnTo>
                  <a:cubicBezTo>
                    <a:pt x="34022" y="43002"/>
                    <a:pt x="33998" y="43072"/>
                    <a:pt x="33971" y="43145"/>
                  </a:cubicBezTo>
                  <a:cubicBezTo>
                    <a:pt x="33844" y="42577"/>
                    <a:pt x="33633" y="42086"/>
                    <a:pt x="33389" y="41600"/>
                  </a:cubicBezTo>
                  <a:cubicBezTo>
                    <a:pt x="33636" y="41009"/>
                    <a:pt x="33766" y="40405"/>
                    <a:pt x="33766" y="39817"/>
                  </a:cubicBezTo>
                  <a:lnTo>
                    <a:pt x="33766" y="39722"/>
                  </a:lnTo>
                  <a:lnTo>
                    <a:pt x="33760" y="39628"/>
                  </a:lnTo>
                  <a:cubicBezTo>
                    <a:pt x="33629" y="37749"/>
                    <a:pt x="32157" y="36332"/>
                    <a:pt x="30334" y="36332"/>
                  </a:cubicBezTo>
                  <a:cubicBezTo>
                    <a:pt x="29828" y="36332"/>
                    <a:pt x="29341" y="36442"/>
                    <a:pt x="28898" y="36641"/>
                  </a:cubicBezTo>
                  <a:cubicBezTo>
                    <a:pt x="28845" y="36540"/>
                    <a:pt x="28785" y="36443"/>
                    <a:pt x="28718" y="36349"/>
                  </a:cubicBezTo>
                  <a:cubicBezTo>
                    <a:pt x="28550" y="36101"/>
                    <a:pt x="28347" y="35885"/>
                    <a:pt x="28120" y="35701"/>
                  </a:cubicBezTo>
                  <a:lnTo>
                    <a:pt x="27930" y="35425"/>
                  </a:lnTo>
                  <a:lnTo>
                    <a:pt x="27716" y="35425"/>
                  </a:lnTo>
                  <a:cubicBezTo>
                    <a:pt x="27262" y="35169"/>
                    <a:pt x="26745" y="35028"/>
                    <a:pt x="26208" y="35028"/>
                  </a:cubicBezTo>
                  <a:cubicBezTo>
                    <a:pt x="26188" y="35028"/>
                    <a:pt x="26168" y="35029"/>
                    <a:pt x="26147" y="35029"/>
                  </a:cubicBezTo>
                  <a:lnTo>
                    <a:pt x="26177" y="34682"/>
                  </a:lnTo>
                  <a:cubicBezTo>
                    <a:pt x="26183" y="34616"/>
                    <a:pt x="26788" y="28184"/>
                    <a:pt x="31325" y="28184"/>
                  </a:cubicBezTo>
                  <a:close/>
                  <a:moveTo>
                    <a:pt x="33552" y="0"/>
                  </a:moveTo>
                  <a:cubicBezTo>
                    <a:pt x="32157" y="0"/>
                    <a:pt x="30703" y="73"/>
                    <a:pt x="29227" y="215"/>
                  </a:cubicBezTo>
                  <a:cubicBezTo>
                    <a:pt x="22743" y="846"/>
                    <a:pt x="17317" y="2687"/>
                    <a:pt x="13003" y="5695"/>
                  </a:cubicBezTo>
                  <a:cubicBezTo>
                    <a:pt x="12570" y="4979"/>
                    <a:pt x="11664" y="3980"/>
                    <a:pt x="9889" y="3716"/>
                  </a:cubicBezTo>
                  <a:cubicBezTo>
                    <a:pt x="9110" y="2176"/>
                    <a:pt x="7888" y="1307"/>
                    <a:pt x="6402" y="1307"/>
                  </a:cubicBezTo>
                  <a:cubicBezTo>
                    <a:pt x="6157" y="1307"/>
                    <a:pt x="5912" y="1333"/>
                    <a:pt x="5672" y="1384"/>
                  </a:cubicBezTo>
                  <a:cubicBezTo>
                    <a:pt x="3927" y="1754"/>
                    <a:pt x="2818" y="3239"/>
                    <a:pt x="2532" y="5475"/>
                  </a:cubicBezTo>
                  <a:cubicBezTo>
                    <a:pt x="1751" y="5976"/>
                    <a:pt x="1013" y="6683"/>
                    <a:pt x="681" y="7657"/>
                  </a:cubicBezTo>
                  <a:cubicBezTo>
                    <a:pt x="345" y="8650"/>
                    <a:pt x="492" y="9723"/>
                    <a:pt x="1086" y="10604"/>
                  </a:cubicBezTo>
                  <a:cubicBezTo>
                    <a:pt x="1778" y="11632"/>
                    <a:pt x="2905" y="12257"/>
                    <a:pt x="4224" y="12358"/>
                  </a:cubicBezTo>
                  <a:cubicBezTo>
                    <a:pt x="4592" y="12882"/>
                    <a:pt x="5041" y="13388"/>
                    <a:pt x="5565" y="13794"/>
                  </a:cubicBezTo>
                  <a:cubicBezTo>
                    <a:pt x="1" y="23401"/>
                    <a:pt x="1702" y="34383"/>
                    <a:pt x="1785" y="34890"/>
                  </a:cubicBezTo>
                  <a:lnTo>
                    <a:pt x="2159" y="37189"/>
                  </a:lnTo>
                  <a:lnTo>
                    <a:pt x="2880" y="37189"/>
                  </a:lnTo>
                  <a:cubicBezTo>
                    <a:pt x="2561" y="37689"/>
                    <a:pt x="2373" y="38280"/>
                    <a:pt x="2373" y="38915"/>
                  </a:cubicBezTo>
                  <a:lnTo>
                    <a:pt x="2373" y="38940"/>
                  </a:lnTo>
                  <a:cubicBezTo>
                    <a:pt x="2296" y="39079"/>
                    <a:pt x="2229" y="39224"/>
                    <a:pt x="2173" y="39376"/>
                  </a:cubicBezTo>
                  <a:lnTo>
                    <a:pt x="2159" y="39412"/>
                  </a:lnTo>
                  <a:cubicBezTo>
                    <a:pt x="1181" y="41946"/>
                    <a:pt x="367" y="44161"/>
                    <a:pt x="310" y="45591"/>
                  </a:cubicBezTo>
                  <a:cubicBezTo>
                    <a:pt x="263" y="46713"/>
                    <a:pt x="640" y="47752"/>
                    <a:pt x="1372" y="48517"/>
                  </a:cubicBezTo>
                  <a:cubicBezTo>
                    <a:pt x="2075" y="49250"/>
                    <a:pt x="3038" y="49653"/>
                    <a:pt x="4081" y="49653"/>
                  </a:cubicBezTo>
                  <a:cubicBezTo>
                    <a:pt x="4478" y="49653"/>
                    <a:pt x="4943" y="49597"/>
                    <a:pt x="5437" y="49428"/>
                  </a:cubicBezTo>
                  <a:cubicBezTo>
                    <a:pt x="5841" y="49575"/>
                    <a:pt x="6284" y="49653"/>
                    <a:pt x="6748" y="49653"/>
                  </a:cubicBezTo>
                  <a:cubicBezTo>
                    <a:pt x="7626" y="49653"/>
                    <a:pt x="8371" y="49432"/>
                    <a:pt x="9008" y="49083"/>
                  </a:cubicBezTo>
                  <a:lnTo>
                    <a:pt x="9008" y="49083"/>
                  </a:lnTo>
                  <a:cubicBezTo>
                    <a:pt x="8986" y="49263"/>
                    <a:pt x="8979" y="49425"/>
                    <a:pt x="8979" y="49563"/>
                  </a:cubicBezTo>
                  <a:cubicBezTo>
                    <a:pt x="8979" y="51918"/>
                    <a:pt x="10755" y="53695"/>
                    <a:pt x="13107" y="53695"/>
                  </a:cubicBezTo>
                  <a:lnTo>
                    <a:pt x="13176" y="53694"/>
                  </a:lnTo>
                  <a:cubicBezTo>
                    <a:pt x="14583" y="53675"/>
                    <a:pt x="16460" y="53002"/>
                    <a:pt x="17831" y="50097"/>
                  </a:cubicBezTo>
                  <a:cubicBezTo>
                    <a:pt x="18311" y="49875"/>
                    <a:pt x="18759" y="49616"/>
                    <a:pt x="19176" y="49317"/>
                  </a:cubicBezTo>
                  <a:cubicBezTo>
                    <a:pt x="19726" y="49536"/>
                    <a:pt x="20338" y="49653"/>
                    <a:pt x="20993" y="49653"/>
                  </a:cubicBezTo>
                  <a:cubicBezTo>
                    <a:pt x="21544" y="49653"/>
                    <a:pt x="22206" y="49575"/>
                    <a:pt x="22905" y="49320"/>
                  </a:cubicBezTo>
                  <a:cubicBezTo>
                    <a:pt x="23382" y="49535"/>
                    <a:pt x="23916" y="49653"/>
                    <a:pt x="24488" y="49653"/>
                  </a:cubicBezTo>
                  <a:cubicBezTo>
                    <a:pt x="25243" y="49653"/>
                    <a:pt x="25946" y="49488"/>
                    <a:pt x="26593" y="49157"/>
                  </a:cubicBezTo>
                  <a:cubicBezTo>
                    <a:pt x="27248" y="49476"/>
                    <a:pt x="27981" y="49653"/>
                    <a:pt x="28746" y="49653"/>
                  </a:cubicBezTo>
                  <a:cubicBezTo>
                    <a:pt x="30917" y="49653"/>
                    <a:pt x="32721" y="48474"/>
                    <a:pt x="33575" y="46696"/>
                  </a:cubicBezTo>
                  <a:cubicBezTo>
                    <a:pt x="33975" y="48478"/>
                    <a:pt x="35407" y="49653"/>
                    <a:pt x="37331" y="49653"/>
                  </a:cubicBezTo>
                  <a:cubicBezTo>
                    <a:pt x="38124" y="49653"/>
                    <a:pt x="39161" y="49462"/>
                    <a:pt x="40203" y="48725"/>
                  </a:cubicBezTo>
                  <a:cubicBezTo>
                    <a:pt x="40304" y="48733"/>
                    <a:pt x="40409" y="48736"/>
                    <a:pt x="40510" y="48736"/>
                  </a:cubicBezTo>
                  <a:cubicBezTo>
                    <a:pt x="40646" y="48736"/>
                    <a:pt x="40789" y="48730"/>
                    <a:pt x="40939" y="48716"/>
                  </a:cubicBezTo>
                  <a:cubicBezTo>
                    <a:pt x="41715" y="49313"/>
                    <a:pt x="42703" y="49653"/>
                    <a:pt x="43808" y="49653"/>
                  </a:cubicBezTo>
                  <a:cubicBezTo>
                    <a:pt x="44359" y="49653"/>
                    <a:pt x="45021" y="49575"/>
                    <a:pt x="45720" y="49320"/>
                  </a:cubicBezTo>
                  <a:cubicBezTo>
                    <a:pt x="46200" y="49535"/>
                    <a:pt x="46732" y="49653"/>
                    <a:pt x="47303" y="49653"/>
                  </a:cubicBezTo>
                  <a:cubicBezTo>
                    <a:pt x="47757" y="49653"/>
                    <a:pt x="48294" y="49589"/>
                    <a:pt x="48864" y="49385"/>
                  </a:cubicBezTo>
                  <a:cubicBezTo>
                    <a:pt x="49301" y="49559"/>
                    <a:pt x="49781" y="49653"/>
                    <a:pt x="50285" y="49653"/>
                  </a:cubicBezTo>
                  <a:cubicBezTo>
                    <a:pt x="50989" y="49653"/>
                    <a:pt x="51650" y="49508"/>
                    <a:pt x="52262" y="49220"/>
                  </a:cubicBezTo>
                  <a:cubicBezTo>
                    <a:pt x="52872" y="49501"/>
                    <a:pt x="53564" y="49653"/>
                    <a:pt x="54314" y="49653"/>
                  </a:cubicBezTo>
                  <a:cubicBezTo>
                    <a:pt x="55591" y="49653"/>
                    <a:pt x="56730" y="49270"/>
                    <a:pt x="57721" y="48508"/>
                  </a:cubicBezTo>
                  <a:cubicBezTo>
                    <a:pt x="58393" y="49223"/>
                    <a:pt x="59341" y="49653"/>
                    <a:pt x="60418" y="49653"/>
                  </a:cubicBezTo>
                  <a:lnTo>
                    <a:pt x="60431" y="49653"/>
                  </a:lnTo>
                  <a:cubicBezTo>
                    <a:pt x="63534" y="49653"/>
                    <a:pt x="64858" y="46626"/>
                    <a:pt x="65566" y="44999"/>
                  </a:cubicBezTo>
                  <a:lnTo>
                    <a:pt x="65617" y="44886"/>
                  </a:lnTo>
                  <a:lnTo>
                    <a:pt x="65657" y="44769"/>
                  </a:lnTo>
                  <a:cubicBezTo>
                    <a:pt x="65727" y="44552"/>
                    <a:pt x="65825" y="44211"/>
                    <a:pt x="65825" y="43774"/>
                  </a:cubicBezTo>
                  <a:cubicBezTo>
                    <a:pt x="65825" y="42617"/>
                    <a:pt x="65170" y="41573"/>
                    <a:pt x="64122" y="41049"/>
                  </a:cubicBezTo>
                  <a:lnTo>
                    <a:pt x="63956" y="40966"/>
                  </a:lnTo>
                  <a:lnTo>
                    <a:pt x="63781" y="40907"/>
                  </a:lnTo>
                  <a:cubicBezTo>
                    <a:pt x="63749" y="40895"/>
                    <a:pt x="63714" y="40884"/>
                    <a:pt x="63675" y="40872"/>
                  </a:cubicBezTo>
                  <a:cubicBezTo>
                    <a:pt x="63389" y="40077"/>
                    <a:pt x="62775" y="39410"/>
                    <a:pt x="61930" y="39076"/>
                  </a:cubicBezTo>
                  <a:cubicBezTo>
                    <a:pt x="61669" y="37994"/>
                    <a:pt x="60966" y="37134"/>
                    <a:pt x="60012" y="36685"/>
                  </a:cubicBezTo>
                  <a:cubicBezTo>
                    <a:pt x="61226" y="36308"/>
                    <a:pt x="62103" y="35859"/>
                    <a:pt x="62724" y="35306"/>
                  </a:cubicBezTo>
                  <a:lnTo>
                    <a:pt x="63627" y="34505"/>
                  </a:lnTo>
                  <a:lnTo>
                    <a:pt x="63645" y="33301"/>
                  </a:lnTo>
                  <a:cubicBezTo>
                    <a:pt x="63647" y="33140"/>
                    <a:pt x="63690" y="29645"/>
                    <a:pt x="62721" y="24983"/>
                  </a:cubicBezTo>
                  <a:cubicBezTo>
                    <a:pt x="63799" y="24536"/>
                    <a:pt x="64601" y="23736"/>
                    <a:pt x="64995" y="22665"/>
                  </a:cubicBezTo>
                  <a:cubicBezTo>
                    <a:pt x="65361" y="21667"/>
                    <a:pt x="65249" y="20589"/>
                    <a:pt x="64685" y="19707"/>
                  </a:cubicBezTo>
                  <a:cubicBezTo>
                    <a:pt x="64131" y="18840"/>
                    <a:pt x="63245" y="18327"/>
                    <a:pt x="62365" y="18027"/>
                  </a:cubicBezTo>
                  <a:cubicBezTo>
                    <a:pt x="61692" y="16282"/>
                    <a:pt x="60584" y="15170"/>
                    <a:pt x="59203" y="14879"/>
                  </a:cubicBezTo>
                  <a:cubicBezTo>
                    <a:pt x="55440" y="7659"/>
                    <a:pt x="48031" y="0"/>
                    <a:pt x="33552" y="0"/>
                  </a:cubicBezTo>
                  <a:close/>
                </a:path>
              </a:pathLst>
            </a:custGeom>
            <a:solidFill>
              <a:schemeClr val="lt1"/>
            </a:solidFill>
            <a:ln>
              <a:noFill/>
            </a:ln>
            <a:effectLst>
              <a:outerShdw blurRad="57150" dist="19050" dir="54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3"/>
            <p:cNvSpPr/>
            <p:nvPr/>
          </p:nvSpPr>
          <p:spPr>
            <a:xfrm rot="-484379">
              <a:off x="4484865" y="1225846"/>
              <a:ext cx="158460" cy="145550"/>
            </a:xfrm>
            <a:custGeom>
              <a:avLst/>
              <a:gdLst/>
              <a:ahLst/>
              <a:cxnLst/>
              <a:rect l="l" t="t" r="r" b="b"/>
              <a:pathLst>
                <a:path w="8592" h="7892" extrusionOk="0">
                  <a:moveTo>
                    <a:pt x="3718" y="1"/>
                  </a:moveTo>
                  <a:cubicBezTo>
                    <a:pt x="3666" y="1"/>
                    <a:pt x="3613" y="6"/>
                    <a:pt x="3559" y="18"/>
                  </a:cubicBezTo>
                  <a:cubicBezTo>
                    <a:pt x="2353" y="274"/>
                    <a:pt x="2533" y="3173"/>
                    <a:pt x="2533" y="3173"/>
                  </a:cubicBezTo>
                  <a:cubicBezTo>
                    <a:pt x="2533" y="3173"/>
                    <a:pt x="1" y="4024"/>
                    <a:pt x="675" y="5027"/>
                  </a:cubicBezTo>
                  <a:cubicBezTo>
                    <a:pt x="967" y="5461"/>
                    <a:pt x="1456" y="5584"/>
                    <a:pt x="1916" y="5584"/>
                  </a:cubicBezTo>
                  <a:cubicBezTo>
                    <a:pt x="2520" y="5584"/>
                    <a:pt x="3074" y="5373"/>
                    <a:pt x="3074" y="5373"/>
                  </a:cubicBezTo>
                  <a:cubicBezTo>
                    <a:pt x="3480" y="6566"/>
                    <a:pt x="4509" y="7891"/>
                    <a:pt x="5305" y="7891"/>
                  </a:cubicBezTo>
                  <a:cubicBezTo>
                    <a:pt x="5343" y="7891"/>
                    <a:pt x="5382" y="7888"/>
                    <a:pt x="5419" y="7881"/>
                  </a:cubicBezTo>
                  <a:cubicBezTo>
                    <a:pt x="6230" y="7742"/>
                    <a:pt x="5644" y="5267"/>
                    <a:pt x="5644" y="5267"/>
                  </a:cubicBezTo>
                  <a:cubicBezTo>
                    <a:pt x="5644" y="5267"/>
                    <a:pt x="8592" y="4449"/>
                    <a:pt x="8035" y="3184"/>
                  </a:cubicBezTo>
                  <a:cubicBezTo>
                    <a:pt x="7732" y="2501"/>
                    <a:pt x="6940" y="2344"/>
                    <a:pt x="6276" y="2344"/>
                  </a:cubicBezTo>
                  <a:cubicBezTo>
                    <a:pt x="5713" y="2344"/>
                    <a:pt x="5241" y="2457"/>
                    <a:pt x="5241" y="2457"/>
                  </a:cubicBezTo>
                  <a:cubicBezTo>
                    <a:pt x="5241" y="2457"/>
                    <a:pt x="4804"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3"/>
            <p:cNvSpPr/>
            <p:nvPr/>
          </p:nvSpPr>
          <p:spPr>
            <a:xfrm rot="-484379">
              <a:off x="4761930" y="1419681"/>
              <a:ext cx="634911" cy="320923"/>
            </a:xfrm>
            <a:custGeom>
              <a:avLst/>
              <a:gdLst/>
              <a:ahLst/>
              <a:cxnLst/>
              <a:rect l="l" t="t" r="r" b="b"/>
              <a:pathLst>
                <a:path w="34426" h="17401" extrusionOk="0">
                  <a:moveTo>
                    <a:pt x="16975" y="1"/>
                  </a:moveTo>
                  <a:cubicBezTo>
                    <a:pt x="16937" y="1"/>
                    <a:pt x="16900" y="1"/>
                    <a:pt x="16862" y="1"/>
                  </a:cubicBezTo>
                  <a:cubicBezTo>
                    <a:pt x="1748" y="78"/>
                    <a:pt x="122" y="12113"/>
                    <a:pt x="0" y="16119"/>
                  </a:cubicBezTo>
                  <a:lnTo>
                    <a:pt x="8163" y="16119"/>
                  </a:lnTo>
                  <a:cubicBezTo>
                    <a:pt x="8163" y="16119"/>
                    <a:pt x="8935" y="7113"/>
                    <a:pt x="16038" y="7113"/>
                  </a:cubicBezTo>
                  <a:cubicBezTo>
                    <a:pt x="16275" y="7113"/>
                    <a:pt x="16519" y="7123"/>
                    <a:pt x="16769" y="7144"/>
                  </a:cubicBezTo>
                  <a:cubicBezTo>
                    <a:pt x="24555" y="7785"/>
                    <a:pt x="27943" y="17401"/>
                    <a:pt x="27943" y="17401"/>
                  </a:cubicBezTo>
                  <a:cubicBezTo>
                    <a:pt x="27943" y="17401"/>
                    <a:pt x="30905" y="17348"/>
                    <a:pt x="34426" y="17099"/>
                  </a:cubicBezTo>
                  <a:cubicBezTo>
                    <a:pt x="33304" y="10657"/>
                    <a:pt x="29549" y="1"/>
                    <a:pt x="169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3"/>
            <p:cNvSpPr/>
            <p:nvPr/>
          </p:nvSpPr>
          <p:spPr>
            <a:xfrm rot="-484379">
              <a:off x="4455555" y="1138616"/>
              <a:ext cx="1135447" cy="590611"/>
            </a:xfrm>
            <a:custGeom>
              <a:avLst/>
              <a:gdLst/>
              <a:ahLst/>
              <a:cxnLst/>
              <a:rect l="l" t="t" r="r" b="b"/>
              <a:pathLst>
                <a:path w="61566" h="32024" extrusionOk="0">
                  <a:moveTo>
                    <a:pt x="33734" y="0"/>
                  </a:moveTo>
                  <a:cubicBezTo>
                    <a:pt x="32442" y="0"/>
                    <a:pt x="31089" y="66"/>
                    <a:pt x="29672" y="203"/>
                  </a:cubicBezTo>
                  <a:cubicBezTo>
                    <a:pt x="0" y="3084"/>
                    <a:pt x="4672" y="31707"/>
                    <a:pt x="4672" y="31707"/>
                  </a:cubicBezTo>
                  <a:lnTo>
                    <a:pt x="10129" y="31707"/>
                  </a:lnTo>
                  <a:cubicBezTo>
                    <a:pt x="9879" y="24788"/>
                    <a:pt x="11285" y="6729"/>
                    <a:pt x="31962" y="6430"/>
                  </a:cubicBezTo>
                  <a:cubicBezTo>
                    <a:pt x="32098" y="6428"/>
                    <a:pt x="32234" y="6427"/>
                    <a:pt x="32369" y="6427"/>
                  </a:cubicBezTo>
                  <a:cubicBezTo>
                    <a:pt x="49545" y="6427"/>
                    <a:pt x="54644" y="22142"/>
                    <a:pt x="56152" y="32023"/>
                  </a:cubicBezTo>
                  <a:cubicBezTo>
                    <a:pt x="58443" y="31665"/>
                    <a:pt x="60341" y="31178"/>
                    <a:pt x="61087" y="30517"/>
                  </a:cubicBezTo>
                  <a:cubicBezTo>
                    <a:pt x="61087" y="30517"/>
                    <a:pt x="61565" y="0"/>
                    <a:pt x="337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3"/>
            <p:cNvSpPr/>
            <p:nvPr/>
          </p:nvSpPr>
          <p:spPr>
            <a:xfrm rot="-484379">
              <a:off x="4646522" y="1250697"/>
              <a:ext cx="853458" cy="484326"/>
            </a:xfrm>
            <a:custGeom>
              <a:avLst/>
              <a:gdLst/>
              <a:ahLst/>
              <a:cxnLst/>
              <a:rect l="l" t="t" r="r" b="b"/>
              <a:pathLst>
                <a:path w="46276" h="26261" extrusionOk="0">
                  <a:moveTo>
                    <a:pt x="22493" y="1"/>
                  </a:moveTo>
                  <a:cubicBezTo>
                    <a:pt x="22358" y="1"/>
                    <a:pt x="22222" y="2"/>
                    <a:pt x="22085" y="4"/>
                  </a:cubicBezTo>
                  <a:cubicBezTo>
                    <a:pt x="1406" y="303"/>
                    <a:pt x="1" y="18362"/>
                    <a:pt x="251" y="25281"/>
                  </a:cubicBezTo>
                  <a:lnTo>
                    <a:pt x="5589" y="25281"/>
                  </a:lnTo>
                  <a:cubicBezTo>
                    <a:pt x="5711" y="21275"/>
                    <a:pt x="7337" y="9240"/>
                    <a:pt x="22452" y="9163"/>
                  </a:cubicBezTo>
                  <a:cubicBezTo>
                    <a:pt x="22490" y="9163"/>
                    <a:pt x="22528" y="9163"/>
                    <a:pt x="22565" y="9163"/>
                  </a:cubicBezTo>
                  <a:cubicBezTo>
                    <a:pt x="35139" y="9163"/>
                    <a:pt x="38893" y="19819"/>
                    <a:pt x="40015" y="26261"/>
                  </a:cubicBezTo>
                  <a:cubicBezTo>
                    <a:pt x="42069" y="26116"/>
                    <a:pt x="44315" y="25904"/>
                    <a:pt x="46275" y="25597"/>
                  </a:cubicBezTo>
                  <a:cubicBezTo>
                    <a:pt x="44765" y="15716"/>
                    <a:pt x="39665" y="1"/>
                    <a:pt x="224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3"/>
            <p:cNvSpPr/>
            <p:nvPr/>
          </p:nvSpPr>
          <p:spPr>
            <a:xfrm rot="-484379">
              <a:off x="4746256" y="1405507"/>
              <a:ext cx="663755" cy="330587"/>
            </a:xfrm>
            <a:custGeom>
              <a:avLst/>
              <a:gdLst/>
              <a:ahLst/>
              <a:cxnLst/>
              <a:rect l="l" t="t" r="r" b="b"/>
              <a:pathLst>
                <a:path w="35990" h="17925" extrusionOk="0">
                  <a:moveTo>
                    <a:pt x="17637" y="1"/>
                  </a:moveTo>
                  <a:cubicBezTo>
                    <a:pt x="11929" y="29"/>
                    <a:pt x="7484" y="1722"/>
                    <a:pt x="4427" y="5031"/>
                  </a:cubicBezTo>
                  <a:cubicBezTo>
                    <a:pt x="674" y="9093"/>
                    <a:pt x="68" y="14432"/>
                    <a:pt x="1" y="16892"/>
                  </a:cubicBezTo>
                  <a:lnTo>
                    <a:pt x="1554" y="16892"/>
                  </a:lnTo>
                  <a:cubicBezTo>
                    <a:pt x="1628" y="14634"/>
                    <a:pt x="2202" y="9718"/>
                    <a:pt x="5562" y="6079"/>
                  </a:cubicBezTo>
                  <a:cubicBezTo>
                    <a:pt x="8317" y="3097"/>
                    <a:pt x="12382" y="1573"/>
                    <a:pt x="17644" y="1547"/>
                  </a:cubicBezTo>
                  <a:cubicBezTo>
                    <a:pt x="17680" y="1545"/>
                    <a:pt x="17717" y="1545"/>
                    <a:pt x="17752" y="1545"/>
                  </a:cubicBezTo>
                  <a:cubicBezTo>
                    <a:pt x="22244" y="1545"/>
                    <a:pt x="25952" y="2972"/>
                    <a:pt x="28768" y="5784"/>
                  </a:cubicBezTo>
                  <a:cubicBezTo>
                    <a:pt x="32269" y="9278"/>
                    <a:pt x="33773" y="14274"/>
                    <a:pt x="34419" y="17925"/>
                  </a:cubicBezTo>
                  <a:cubicBezTo>
                    <a:pt x="34677" y="17908"/>
                    <a:pt x="34938" y="17890"/>
                    <a:pt x="35204" y="17872"/>
                  </a:cubicBezTo>
                  <a:cubicBezTo>
                    <a:pt x="35462" y="17853"/>
                    <a:pt x="35725" y="17834"/>
                    <a:pt x="35990" y="17814"/>
                  </a:cubicBezTo>
                  <a:cubicBezTo>
                    <a:pt x="35329" y="13944"/>
                    <a:pt x="33730" y="8558"/>
                    <a:pt x="29867" y="4696"/>
                  </a:cubicBezTo>
                  <a:cubicBezTo>
                    <a:pt x="26747" y="1580"/>
                    <a:pt x="22673" y="1"/>
                    <a:pt x="17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3"/>
            <p:cNvSpPr/>
            <p:nvPr/>
          </p:nvSpPr>
          <p:spPr>
            <a:xfrm rot="-484379">
              <a:off x="4632940" y="1236420"/>
              <a:ext cx="879702" cy="488420"/>
            </a:xfrm>
            <a:custGeom>
              <a:avLst/>
              <a:gdLst/>
              <a:ahLst/>
              <a:cxnLst/>
              <a:rect l="l" t="t" r="r" b="b"/>
              <a:pathLst>
                <a:path w="47699" h="26483" extrusionOk="0">
                  <a:moveTo>
                    <a:pt x="23085" y="1"/>
                  </a:moveTo>
                  <a:cubicBezTo>
                    <a:pt x="22963" y="1"/>
                    <a:pt x="22841" y="1"/>
                    <a:pt x="22718" y="3"/>
                  </a:cubicBezTo>
                  <a:cubicBezTo>
                    <a:pt x="14581" y="120"/>
                    <a:pt x="8499" y="2933"/>
                    <a:pt x="4643" y="8363"/>
                  </a:cubicBezTo>
                  <a:cubicBezTo>
                    <a:pt x="414" y="14319"/>
                    <a:pt x="0" y="21958"/>
                    <a:pt x="144" y="26052"/>
                  </a:cubicBezTo>
                  <a:lnTo>
                    <a:pt x="1679" y="26052"/>
                  </a:lnTo>
                  <a:cubicBezTo>
                    <a:pt x="1539" y="22050"/>
                    <a:pt x="1939" y="14054"/>
                    <a:pt x="6624" y="8312"/>
                  </a:cubicBezTo>
                  <a:cubicBezTo>
                    <a:pt x="10200" y="3927"/>
                    <a:pt x="15622" y="1650"/>
                    <a:pt x="22739" y="1548"/>
                  </a:cubicBezTo>
                  <a:cubicBezTo>
                    <a:pt x="22886" y="1545"/>
                    <a:pt x="23031" y="1544"/>
                    <a:pt x="23176" y="1544"/>
                  </a:cubicBezTo>
                  <a:cubicBezTo>
                    <a:pt x="29063" y="1544"/>
                    <a:pt x="33970" y="3488"/>
                    <a:pt x="37760" y="7296"/>
                  </a:cubicBezTo>
                  <a:cubicBezTo>
                    <a:pt x="43046" y="12602"/>
                    <a:pt x="45232" y="20591"/>
                    <a:pt x="46139" y="26482"/>
                  </a:cubicBezTo>
                  <a:cubicBezTo>
                    <a:pt x="46401" y="26447"/>
                    <a:pt x="46662" y="26408"/>
                    <a:pt x="46918" y="26368"/>
                  </a:cubicBezTo>
                  <a:cubicBezTo>
                    <a:pt x="47184" y="26327"/>
                    <a:pt x="47444" y="26283"/>
                    <a:pt x="47698" y="26237"/>
                  </a:cubicBezTo>
                  <a:cubicBezTo>
                    <a:pt x="46774" y="20142"/>
                    <a:pt x="44488" y="11863"/>
                    <a:pt x="38860" y="6209"/>
                  </a:cubicBezTo>
                  <a:cubicBezTo>
                    <a:pt x="34745" y="2077"/>
                    <a:pt x="29447" y="1"/>
                    <a:pt x="23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3"/>
            <p:cNvSpPr/>
            <p:nvPr/>
          </p:nvSpPr>
          <p:spPr>
            <a:xfrm rot="-484379">
              <a:off x="5468100" y="1338216"/>
              <a:ext cx="152005" cy="149073"/>
            </a:xfrm>
            <a:custGeom>
              <a:avLst/>
              <a:gdLst/>
              <a:ahLst/>
              <a:cxnLst/>
              <a:rect l="l" t="t" r="r" b="b"/>
              <a:pathLst>
                <a:path w="8242" h="8083" extrusionOk="0">
                  <a:moveTo>
                    <a:pt x="3858" y="0"/>
                  </a:moveTo>
                  <a:cubicBezTo>
                    <a:pt x="3849" y="0"/>
                    <a:pt x="3841" y="0"/>
                    <a:pt x="3833" y="0"/>
                  </a:cubicBezTo>
                  <a:cubicBezTo>
                    <a:pt x="2602" y="39"/>
                    <a:pt x="2778" y="2771"/>
                    <a:pt x="2778" y="2771"/>
                  </a:cubicBezTo>
                  <a:cubicBezTo>
                    <a:pt x="2778" y="2771"/>
                    <a:pt x="479" y="2783"/>
                    <a:pt x="239" y="4144"/>
                  </a:cubicBezTo>
                  <a:cubicBezTo>
                    <a:pt x="0" y="5505"/>
                    <a:pt x="3056" y="5596"/>
                    <a:pt x="3056" y="5596"/>
                  </a:cubicBezTo>
                  <a:cubicBezTo>
                    <a:pt x="3056" y="5596"/>
                    <a:pt x="3078" y="8083"/>
                    <a:pt x="3872" y="8083"/>
                  </a:cubicBezTo>
                  <a:cubicBezTo>
                    <a:pt x="3881" y="8083"/>
                    <a:pt x="3890" y="8082"/>
                    <a:pt x="3899" y="8082"/>
                  </a:cubicBezTo>
                  <a:cubicBezTo>
                    <a:pt x="4717" y="8023"/>
                    <a:pt x="5463" y="6403"/>
                    <a:pt x="5579" y="5086"/>
                  </a:cubicBezTo>
                  <a:cubicBezTo>
                    <a:pt x="5579" y="5086"/>
                    <a:pt x="5729" y="5105"/>
                    <a:pt x="5952" y="5105"/>
                  </a:cubicBezTo>
                  <a:cubicBezTo>
                    <a:pt x="6510" y="5105"/>
                    <a:pt x="7528" y="4989"/>
                    <a:pt x="7827" y="4178"/>
                  </a:cubicBezTo>
                  <a:cubicBezTo>
                    <a:pt x="8241" y="3043"/>
                    <a:pt x="5579" y="2821"/>
                    <a:pt x="5579" y="2821"/>
                  </a:cubicBezTo>
                  <a:cubicBezTo>
                    <a:pt x="5579" y="2821"/>
                    <a:pt x="5070" y="0"/>
                    <a:pt x="3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3"/>
            <p:cNvSpPr/>
            <p:nvPr/>
          </p:nvSpPr>
          <p:spPr>
            <a:xfrm rot="-484379">
              <a:off x="4610035" y="1857851"/>
              <a:ext cx="18240" cy="18019"/>
            </a:xfrm>
            <a:custGeom>
              <a:avLst/>
              <a:gdLst/>
              <a:ahLst/>
              <a:cxnLst/>
              <a:rect l="l" t="t" r="r" b="b"/>
              <a:pathLst>
                <a:path w="989" h="977" extrusionOk="0">
                  <a:moveTo>
                    <a:pt x="503" y="1"/>
                  </a:moveTo>
                  <a:cubicBezTo>
                    <a:pt x="230" y="1"/>
                    <a:pt x="0" y="216"/>
                    <a:pt x="0" y="488"/>
                  </a:cubicBezTo>
                  <a:cubicBezTo>
                    <a:pt x="0" y="761"/>
                    <a:pt x="230" y="976"/>
                    <a:pt x="503" y="976"/>
                  </a:cubicBezTo>
                  <a:cubicBezTo>
                    <a:pt x="775" y="976"/>
                    <a:pt x="989" y="761"/>
                    <a:pt x="989" y="488"/>
                  </a:cubicBezTo>
                  <a:cubicBezTo>
                    <a:pt x="989" y="216"/>
                    <a:pt x="775" y="1"/>
                    <a:pt x="503" y="1"/>
                  </a:cubicBezTo>
                  <a:close/>
                </a:path>
              </a:pathLst>
            </a:custGeom>
            <a:solidFill>
              <a:srgbClr val="2D3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3"/>
            <p:cNvSpPr/>
            <p:nvPr/>
          </p:nvSpPr>
          <p:spPr>
            <a:xfrm rot="-484379">
              <a:off x="4580162" y="1843087"/>
              <a:ext cx="123714" cy="168659"/>
            </a:xfrm>
            <a:custGeom>
              <a:avLst/>
              <a:gdLst/>
              <a:ahLst/>
              <a:cxnLst/>
              <a:rect l="l" t="t" r="r" b="b"/>
              <a:pathLst>
                <a:path w="6708" h="9145" extrusionOk="0">
                  <a:moveTo>
                    <a:pt x="5448" y="1"/>
                  </a:moveTo>
                  <a:cubicBezTo>
                    <a:pt x="5318" y="1"/>
                    <a:pt x="5203" y="73"/>
                    <a:pt x="5160" y="201"/>
                  </a:cubicBezTo>
                  <a:cubicBezTo>
                    <a:pt x="5146" y="258"/>
                    <a:pt x="4444" y="2279"/>
                    <a:pt x="4416" y="2337"/>
                  </a:cubicBezTo>
                  <a:lnTo>
                    <a:pt x="3311" y="2337"/>
                  </a:lnTo>
                  <a:cubicBezTo>
                    <a:pt x="3140" y="2337"/>
                    <a:pt x="3010" y="2481"/>
                    <a:pt x="3010" y="2637"/>
                  </a:cubicBezTo>
                  <a:cubicBezTo>
                    <a:pt x="3010" y="2810"/>
                    <a:pt x="3140" y="2939"/>
                    <a:pt x="3311" y="2939"/>
                  </a:cubicBezTo>
                  <a:lnTo>
                    <a:pt x="4214" y="2939"/>
                  </a:lnTo>
                  <a:lnTo>
                    <a:pt x="3485" y="4988"/>
                  </a:lnTo>
                  <a:cubicBezTo>
                    <a:pt x="3371" y="5279"/>
                    <a:pt x="3264" y="5575"/>
                    <a:pt x="3164" y="5862"/>
                  </a:cubicBezTo>
                  <a:cubicBezTo>
                    <a:pt x="3157" y="5874"/>
                    <a:pt x="3146" y="5878"/>
                    <a:pt x="3140" y="5891"/>
                  </a:cubicBezTo>
                  <a:cubicBezTo>
                    <a:pt x="2610" y="7067"/>
                    <a:pt x="1951" y="8542"/>
                    <a:pt x="1061" y="8542"/>
                  </a:cubicBezTo>
                  <a:cubicBezTo>
                    <a:pt x="761" y="8542"/>
                    <a:pt x="633" y="8355"/>
                    <a:pt x="633" y="7941"/>
                  </a:cubicBezTo>
                  <a:cubicBezTo>
                    <a:pt x="633" y="7325"/>
                    <a:pt x="890" y="6665"/>
                    <a:pt x="2280" y="2753"/>
                  </a:cubicBezTo>
                  <a:cubicBezTo>
                    <a:pt x="2365" y="2509"/>
                    <a:pt x="2180" y="2366"/>
                    <a:pt x="1992" y="2366"/>
                  </a:cubicBezTo>
                  <a:cubicBezTo>
                    <a:pt x="1879" y="2366"/>
                    <a:pt x="1765" y="2437"/>
                    <a:pt x="1720" y="2566"/>
                  </a:cubicBezTo>
                  <a:cubicBezTo>
                    <a:pt x="1090" y="4199"/>
                    <a:pt x="73" y="6822"/>
                    <a:pt x="29" y="7941"/>
                  </a:cubicBezTo>
                  <a:cubicBezTo>
                    <a:pt x="1" y="8599"/>
                    <a:pt x="375" y="9144"/>
                    <a:pt x="1061" y="9144"/>
                  </a:cubicBezTo>
                  <a:cubicBezTo>
                    <a:pt x="1713" y="9144"/>
                    <a:pt x="2229" y="8714"/>
                    <a:pt x="2676" y="8076"/>
                  </a:cubicBezTo>
                  <a:cubicBezTo>
                    <a:pt x="2724" y="8694"/>
                    <a:pt x="3086" y="9144"/>
                    <a:pt x="3727" y="9144"/>
                  </a:cubicBezTo>
                  <a:cubicBezTo>
                    <a:pt x="5046" y="9144"/>
                    <a:pt x="5848" y="7925"/>
                    <a:pt x="6680" y="6134"/>
                  </a:cubicBezTo>
                  <a:cubicBezTo>
                    <a:pt x="6694" y="6092"/>
                    <a:pt x="6708" y="6049"/>
                    <a:pt x="6708" y="6006"/>
                  </a:cubicBezTo>
                  <a:cubicBezTo>
                    <a:pt x="6708" y="5891"/>
                    <a:pt x="6637" y="5791"/>
                    <a:pt x="6537" y="5733"/>
                  </a:cubicBezTo>
                  <a:cubicBezTo>
                    <a:pt x="6493" y="5719"/>
                    <a:pt x="6450" y="5704"/>
                    <a:pt x="6408" y="5704"/>
                  </a:cubicBezTo>
                  <a:cubicBezTo>
                    <a:pt x="6292" y="5704"/>
                    <a:pt x="6177" y="5777"/>
                    <a:pt x="6121" y="5877"/>
                  </a:cubicBezTo>
                  <a:cubicBezTo>
                    <a:pt x="5448" y="7353"/>
                    <a:pt x="4759" y="8542"/>
                    <a:pt x="3727" y="8542"/>
                  </a:cubicBezTo>
                  <a:cubicBezTo>
                    <a:pt x="3440" y="8542"/>
                    <a:pt x="3270" y="8327"/>
                    <a:pt x="3270" y="7941"/>
                  </a:cubicBezTo>
                  <a:cubicBezTo>
                    <a:pt x="3270" y="7525"/>
                    <a:pt x="3455" y="6866"/>
                    <a:pt x="4043" y="5203"/>
                  </a:cubicBezTo>
                  <a:cubicBezTo>
                    <a:pt x="4515" y="3870"/>
                    <a:pt x="4759" y="3211"/>
                    <a:pt x="4846" y="2939"/>
                  </a:cubicBezTo>
                  <a:lnTo>
                    <a:pt x="6020" y="2939"/>
                  </a:lnTo>
                  <a:cubicBezTo>
                    <a:pt x="6193" y="2939"/>
                    <a:pt x="6321" y="2810"/>
                    <a:pt x="6321" y="2637"/>
                  </a:cubicBezTo>
                  <a:cubicBezTo>
                    <a:pt x="6321" y="2481"/>
                    <a:pt x="6193" y="2337"/>
                    <a:pt x="6020" y="2337"/>
                  </a:cubicBezTo>
                  <a:lnTo>
                    <a:pt x="5061" y="2337"/>
                  </a:lnTo>
                  <a:cubicBezTo>
                    <a:pt x="5158" y="2072"/>
                    <a:pt x="5746" y="399"/>
                    <a:pt x="5736" y="399"/>
                  </a:cubicBezTo>
                  <a:lnTo>
                    <a:pt x="5736" y="399"/>
                  </a:lnTo>
                  <a:cubicBezTo>
                    <a:pt x="5736" y="399"/>
                    <a:pt x="5735" y="400"/>
                    <a:pt x="5734" y="402"/>
                  </a:cubicBezTo>
                  <a:cubicBezTo>
                    <a:pt x="5805" y="216"/>
                    <a:pt x="5662" y="1"/>
                    <a:pt x="54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3"/>
            <p:cNvSpPr/>
            <p:nvPr/>
          </p:nvSpPr>
          <p:spPr>
            <a:xfrm rot="-484379">
              <a:off x="4743067" y="1803420"/>
              <a:ext cx="362400" cy="243186"/>
            </a:xfrm>
            <a:custGeom>
              <a:avLst/>
              <a:gdLst/>
              <a:ahLst/>
              <a:cxnLst/>
              <a:rect l="l" t="t" r="r" b="b"/>
              <a:pathLst>
                <a:path w="19650" h="13186" extrusionOk="0">
                  <a:moveTo>
                    <a:pt x="18600" y="1914"/>
                  </a:moveTo>
                  <a:cubicBezTo>
                    <a:pt x="18653" y="1914"/>
                    <a:pt x="18690" y="1954"/>
                    <a:pt x="18690" y="2049"/>
                  </a:cubicBezTo>
                  <a:cubicBezTo>
                    <a:pt x="18690" y="2366"/>
                    <a:pt x="18475" y="2810"/>
                    <a:pt x="18245" y="3124"/>
                  </a:cubicBezTo>
                  <a:cubicBezTo>
                    <a:pt x="18201" y="2968"/>
                    <a:pt x="18173" y="2824"/>
                    <a:pt x="18173" y="2666"/>
                  </a:cubicBezTo>
                  <a:cubicBezTo>
                    <a:pt x="18173" y="2465"/>
                    <a:pt x="18215" y="2208"/>
                    <a:pt x="18388" y="2035"/>
                  </a:cubicBezTo>
                  <a:cubicBezTo>
                    <a:pt x="18463" y="1961"/>
                    <a:pt x="18541" y="1914"/>
                    <a:pt x="18600" y="1914"/>
                  </a:cubicBezTo>
                  <a:close/>
                  <a:moveTo>
                    <a:pt x="10662" y="2968"/>
                  </a:moveTo>
                  <a:cubicBezTo>
                    <a:pt x="10978" y="2968"/>
                    <a:pt x="11280" y="3039"/>
                    <a:pt x="11280" y="3426"/>
                  </a:cubicBezTo>
                  <a:cubicBezTo>
                    <a:pt x="11280" y="4487"/>
                    <a:pt x="9573" y="5189"/>
                    <a:pt x="8384" y="5562"/>
                  </a:cubicBezTo>
                  <a:cubicBezTo>
                    <a:pt x="8844" y="4457"/>
                    <a:pt x="9676" y="2968"/>
                    <a:pt x="10662" y="2968"/>
                  </a:cubicBezTo>
                  <a:close/>
                  <a:moveTo>
                    <a:pt x="4601" y="2968"/>
                  </a:moveTo>
                  <a:cubicBezTo>
                    <a:pt x="5118" y="2968"/>
                    <a:pt x="5505" y="3369"/>
                    <a:pt x="5505" y="4128"/>
                  </a:cubicBezTo>
                  <a:lnTo>
                    <a:pt x="5189" y="4945"/>
                  </a:lnTo>
                  <a:cubicBezTo>
                    <a:pt x="4615" y="6408"/>
                    <a:pt x="3741" y="8542"/>
                    <a:pt x="2595" y="8542"/>
                  </a:cubicBezTo>
                  <a:cubicBezTo>
                    <a:pt x="2064" y="8542"/>
                    <a:pt x="2035" y="8098"/>
                    <a:pt x="2064" y="7510"/>
                  </a:cubicBezTo>
                  <a:cubicBezTo>
                    <a:pt x="2094" y="6092"/>
                    <a:pt x="3268" y="2996"/>
                    <a:pt x="4601" y="2968"/>
                  </a:cubicBezTo>
                  <a:close/>
                  <a:moveTo>
                    <a:pt x="3325" y="10363"/>
                  </a:moveTo>
                  <a:cubicBezTo>
                    <a:pt x="2853" y="11809"/>
                    <a:pt x="2194" y="12570"/>
                    <a:pt x="1420" y="12584"/>
                  </a:cubicBezTo>
                  <a:cubicBezTo>
                    <a:pt x="1410" y="12584"/>
                    <a:pt x="1399" y="12584"/>
                    <a:pt x="1389" y="12584"/>
                  </a:cubicBezTo>
                  <a:cubicBezTo>
                    <a:pt x="918" y="12584"/>
                    <a:pt x="603" y="12271"/>
                    <a:pt x="603" y="11781"/>
                  </a:cubicBezTo>
                  <a:cubicBezTo>
                    <a:pt x="660" y="11122"/>
                    <a:pt x="1218" y="10749"/>
                    <a:pt x="2538" y="10520"/>
                  </a:cubicBezTo>
                  <a:cubicBezTo>
                    <a:pt x="2796" y="10477"/>
                    <a:pt x="3053" y="10420"/>
                    <a:pt x="3325" y="10363"/>
                  </a:cubicBezTo>
                  <a:close/>
                  <a:moveTo>
                    <a:pt x="14491" y="1"/>
                  </a:moveTo>
                  <a:cubicBezTo>
                    <a:pt x="14363" y="1"/>
                    <a:pt x="14244" y="72"/>
                    <a:pt x="14202" y="201"/>
                  </a:cubicBezTo>
                  <a:cubicBezTo>
                    <a:pt x="14187" y="258"/>
                    <a:pt x="13487" y="2280"/>
                    <a:pt x="13457" y="2337"/>
                  </a:cubicBezTo>
                  <a:lnTo>
                    <a:pt x="12354" y="2337"/>
                  </a:lnTo>
                  <a:cubicBezTo>
                    <a:pt x="12183" y="2337"/>
                    <a:pt x="12053" y="2481"/>
                    <a:pt x="12053" y="2637"/>
                  </a:cubicBezTo>
                  <a:cubicBezTo>
                    <a:pt x="12053" y="2810"/>
                    <a:pt x="12183" y="2939"/>
                    <a:pt x="12354" y="2939"/>
                  </a:cubicBezTo>
                  <a:lnTo>
                    <a:pt x="13259" y="2939"/>
                  </a:lnTo>
                  <a:lnTo>
                    <a:pt x="12526" y="4988"/>
                  </a:lnTo>
                  <a:cubicBezTo>
                    <a:pt x="12413" y="5276"/>
                    <a:pt x="12310" y="5568"/>
                    <a:pt x="12213" y="5852"/>
                  </a:cubicBezTo>
                  <a:cubicBezTo>
                    <a:pt x="12203" y="5865"/>
                    <a:pt x="12190" y="5877"/>
                    <a:pt x="12183" y="5891"/>
                  </a:cubicBezTo>
                  <a:cubicBezTo>
                    <a:pt x="11394" y="7710"/>
                    <a:pt x="10493" y="8543"/>
                    <a:pt x="9346" y="8543"/>
                  </a:cubicBezTo>
                  <a:cubicBezTo>
                    <a:pt x="9327" y="8543"/>
                    <a:pt x="9308" y="8542"/>
                    <a:pt x="9288" y="8542"/>
                  </a:cubicBezTo>
                  <a:cubicBezTo>
                    <a:pt x="8427" y="8513"/>
                    <a:pt x="7970" y="8012"/>
                    <a:pt x="7997" y="7195"/>
                  </a:cubicBezTo>
                  <a:cubicBezTo>
                    <a:pt x="8013" y="6895"/>
                    <a:pt x="8054" y="6623"/>
                    <a:pt x="8156" y="6250"/>
                  </a:cubicBezTo>
                  <a:cubicBezTo>
                    <a:pt x="9747" y="5862"/>
                    <a:pt x="11882" y="4945"/>
                    <a:pt x="11882" y="3426"/>
                  </a:cubicBezTo>
                  <a:cubicBezTo>
                    <a:pt x="11882" y="2739"/>
                    <a:pt x="11381" y="2366"/>
                    <a:pt x="10662" y="2366"/>
                  </a:cubicBezTo>
                  <a:cubicBezTo>
                    <a:pt x="9311" y="2366"/>
                    <a:pt x="8089" y="4269"/>
                    <a:pt x="7610" y="5971"/>
                  </a:cubicBezTo>
                  <a:cubicBezTo>
                    <a:pt x="6896" y="7629"/>
                    <a:pt x="5898" y="8922"/>
                    <a:pt x="4272" y="9473"/>
                  </a:cubicBezTo>
                  <a:lnTo>
                    <a:pt x="4874" y="7725"/>
                  </a:lnTo>
                  <a:lnTo>
                    <a:pt x="5632" y="5590"/>
                  </a:lnTo>
                  <a:cubicBezTo>
                    <a:pt x="6092" y="4372"/>
                    <a:pt x="6479" y="3339"/>
                    <a:pt x="6708" y="2781"/>
                  </a:cubicBezTo>
                  <a:cubicBezTo>
                    <a:pt x="6795" y="2524"/>
                    <a:pt x="6610" y="2366"/>
                    <a:pt x="6408" y="2366"/>
                  </a:cubicBezTo>
                  <a:cubicBezTo>
                    <a:pt x="6294" y="2366"/>
                    <a:pt x="6177" y="2437"/>
                    <a:pt x="6135" y="2566"/>
                  </a:cubicBezTo>
                  <a:lnTo>
                    <a:pt x="5907" y="3154"/>
                  </a:lnTo>
                  <a:cubicBezTo>
                    <a:pt x="5662" y="2666"/>
                    <a:pt x="5232" y="2366"/>
                    <a:pt x="4588" y="2366"/>
                  </a:cubicBezTo>
                  <a:cubicBezTo>
                    <a:pt x="2881" y="2366"/>
                    <a:pt x="1520" y="5605"/>
                    <a:pt x="1447" y="7497"/>
                  </a:cubicBezTo>
                  <a:cubicBezTo>
                    <a:pt x="1447" y="8414"/>
                    <a:pt x="1678" y="9144"/>
                    <a:pt x="2623" y="9144"/>
                  </a:cubicBezTo>
                  <a:cubicBezTo>
                    <a:pt x="3139" y="9144"/>
                    <a:pt x="3599" y="8858"/>
                    <a:pt x="3985" y="8456"/>
                  </a:cubicBezTo>
                  <a:lnTo>
                    <a:pt x="3985" y="8456"/>
                  </a:lnTo>
                  <a:lnTo>
                    <a:pt x="3555" y="9689"/>
                  </a:lnTo>
                  <a:cubicBezTo>
                    <a:pt x="3169" y="9789"/>
                    <a:pt x="2782" y="9860"/>
                    <a:pt x="2423" y="9917"/>
                  </a:cubicBezTo>
                  <a:cubicBezTo>
                    <a:pt x="704" y="10233"/>
                    <a:pt x="1" y="10893"/>
                    <a:pt x="1" y="11795"/>
                  </a:cubicBezTo>
                  <a:cubicBezTo>
                    <a:pt x="1" y="12629"/>
                    <a:pt x="545" y="13185"/>
                    <a:pt x="1385" y="13185"/>
                  </a:cubicBezTo>
                  <a:cubicBezTo>
                    <a:pt x="1397" y="13185"/>
                    <a:pt x="1409" y="13185"/>
                    <a:pt x="1420" y="13185"/>
                  </a:cubicBezTo>
                  <a:cubicBezTo>
                    <a:pt x="2451" y="13172"/>
                    <a:pt x="3341" y="12154"/>
                    <a:pt x="4029" y="10191"/>
                  </a:cubicBezTo>
                  <a:cubicBezTo>
                    <a:pt x="5574" y="9735"/>
                    <a:pt x="6624" y="8886"/>
                    <a:pt x="7429" y="7634"/>
                  </a:cubicBezTo>
                  <a:cubicBezTo>
                    <a:pt x="7573" y="8553"/>
                    <a:pt x="8243" y="9144"/>
                    <a:pt x="9274" y="9144"/>
                  </a:cubicBezTo>
                  <a:cubicBezTo>
                    <a:pt x="10222" y="9144"/>
                    <a:pt x="11017" y="8727"/>
                    <a:pt x="11716" y="7864"/>
                  </a:cubicBezTo>
                  <a:lnTo>
                    <a:pt x="11716" y="7864"/>
                  </a:lnTo>
                  <a:cubicBezTo>
                    <a:pt x="11713" y="7888"/>
                    <a:pt x="11709" y="7918"/>
                    <a:pt x="11709" y="7941"/>
                  </a:cubicBezTo>
                  <a:cubicBezTo>
                    <a:pt x="11709" y="8629"/>
                    <a:pt x="12082" y="9144"/>
                    <a:pt x="12771" y="9144"/>
                  </a:cubicBezTo>
                  <a:cubicBezTo>
                    <a:pt x="13682" y="9144"/>
                    <a:pt x="14347" y="8550"/>
                    <a:pt x="14945" y="7597"/>
                  </a:cubicBezTo>
                  <a:cubicBezTo>
                    <a:pt x="15197" y="8489"/>
                    <a:pt x="16033" y="9144"/>
                    <a:pt x="17027" y="9144"/>
                  </a:cubicBezTo>
                  <a:cubicBezTo>
                    <a:pt x="18475" y="9144"/>
                    <a:pt x="19621" y="8156"/>
                    <a:pt x="19649" y="6608"/>
                  </a:cubicBezTo>
                  <a:cubicBezTo>
                    <a:pt x="19635" y="5633"/>
                    <a:pt x="19248" y="5132"/>
                    <a:pt x="18502" y="3755"/>
                  </a:cubicBezTo>
                  <a:cubicBezTo>
                    <a:pt x="18946" y="3254"/>
                    <a:pt x="19305" y="2623"/>
                    <a:pt x="19305" y="2049"/>
                  </a:cubicBezTo>
                  <a:cubicBezTo>
                    <a:pt x="19276" y="1635"/>
                    <a:pt x="19034" y="1305"/>
                    <a:pt x="18615" y="1305"/>
                  </a:cubicBezTo>
                  <a:cubicBezTo>
                    <a:pt x="18030" y="1305"/>
                    <a:pt x="17573" y="1936"/>
                    <a:pt x="17573" y="2680"/>
                  </a:cubicBezTo>
                  <a:cubicBezTo>
                    <a:pt x="17573" y="3011"/>
                    <a:pt x="17657" y="3325"/>
                    <a:pt x="17785" y="3627"/>
                  </a:cubicBezTo>
                  <a:cubicBezTo>
                    <a:pt x="17616" y="3798"/>
                    <a:pt x="17471" y="3956"/>
                    <a:pt x="17300" y="4157"/>
                  </a:cubicBezTo>
                  <a:cubicBezTo>
                    <a:pt x="17257" y="4214"/>
                    <a:pt x="17229" y="4286"/>
                    <a:pt x="17229" y="4343"/>
                  </a:cubicBezTo>
                  <a:cubicBezTo>
                    <a:pt x="17229" y="4429"/>
                    <a:pt x="17257" y="4530"/>
                    <a:pt x="17327" y="4587"/>
                  </a:cubicBezTo>
                  <a:cubicBezTo>
                    <a:pt x="17384" y="4645"/>
                    <a:pt x="17471" y="4659"/>
                    <a:pt x="17543" y="4659"/>
                  </a:cubicBezTo>
                  <a:cubicBezTo>
                    <a:pt x="17630" y="4659"/>
                    <a:pt x="17714" y="4615"/>
                    <a:pt x="17771" y="4544"/>
                  </a:cubicBezTo>
                  <a:cubicBezTo>
                    <a:pt x="17858" y="4429"/>
                    <a:pt x="17959" y="4315"/>
                    <a:pt x="18059" y="4214"/>
                  </a:cubicBezTo>
                  <a:cubicBezTo>
                    <a:pt x="18818" y="5546"/>
                    <a:pt x="19034" y="5962"/>
                    <a:pt x="19048" y="6593"/>
                  </a:cubicBezTo>
                  <a:cubicBezTo>
                    <a:pt x="19020" y="7783"/>
                    <a:pt x="18187" y="8542"/>
                    <a:pt x="17027" y="8542"/>
                  </a:cubicBezTo>
                  <a:cubicBezTo>
                    <a:pt x="16196" y="8542"/>
                    <a:pt x="15466" y="7927"/>
                    <a:pt x="15466" y="7051"/>
                  </a:cubicBezTo>
                  <a:cubicBezTo>
                    <a:pt x="15523" y="6177"/>
                    <a:pt x="16037" y="5519"/>
                    <a:pt x="16826" y="5519"/>
                  </a:cubicBezTo>
                  <a:cubicBezTo>
                    <a:pt x="17200" y="5519"/>
                    <a:pt x="17559" y="5877"/>
                    <a:pt x="17586" y="6364"/>
                  </a:cubicBezTo>
                  <a:cubicBezTo>
                    <a:pt x="17586" y="6536"/>
                    <a:pt x="17714" y="6665"/>
                    <a:pt x="17885" y="6665"/>
                  </a:cubicBezTo>
                  <a:cubicBezTo>
                    <a:pt x="18059" y="6665"/>
                    <a:pt x="18187" y="6536"/>
                    <a:pt x="18187" y="6364"/>
                  </a:cubicBezTo>
                  <a:cubicBezTo>
                    <a:pt x="18158" y="5576"/>
                    <a:pt x="17559" y="4917"/>
                    <a:pt x="16813" y="4917"/>
                  </a:cubicBezTo>
                  <a:cubicBezTo>
                    <a:pt x="16084" y="4917"/>
                    <a:pt x="15532" y="5260"/>
                    <a:pt x="15203" y="5840"/>
                  </a:cubicBezTo>
                  <a:cubicBezTo>
                    <a:pt x="15190" y="5852"/>
                    <a:pt x="15173" y="5861"/>
                    <a:pt x="15164" y="5877"/>
                  </a:cubicBezTo>
                  <a:cubicBezTo>
                    <a:pt x="14491" y="7353"/>
                    <a:pt x="13802" y="8542"/>
                    <a:pt x="12771" y="8542"/>
                  </a:cubicBezTo>
                  <a:cubicBezTo>
                    <a:pt x="12485" y="8542"/>
                    <a:pt x="12311" y="8328"/>
                    <a:pt x="12311" y="7941"/>
                  </a:cubicBezTo>
                  <a:cubicBezTo>
                    <a:pt x="12311" y="7525"/>
                    <a:pt x="12499" y="6866"/>
                    <a:pt x="13084" y="5203"/>
                  </a:cubicBezTo>
                  <a:cubicBezTo>
                    <a:pt x="13560" y="3870"/>
                    <a:pt x="13802" y="3211"/>
                    <a:pt x="13887" y="2939"/>
                  </a:cubicBezTo>
                  <a:lnTo>
                    <a:pt x="15063" y="2939"/>
                  </a:lnTo>
                  <a:cubicBezTo>
                    <a:pt x="15234" y="2939"/>
                    <a:pt x="15365" y="2810"/>
                    <a:pt x="15365" y="2637"/>
                  </a:cubicBezTo>
                  <a:cubicBezTo>
                    <a:pt x="15365" y="2481"/>
                    <a:pt x="15234" y="2337"/>
                    <a:pt x="15063" y="2337"/>
                  </a:cubicBezTo>
                  <a:lnTo>
                    <a:pt x="14103" y="2337"/>
                  </a:lnTo>
                  <a:cubicBezTo>
                    <a:pt x="14199" y="2072"/>
                    <a:pt x="14791" y="399"/>
                    <a:pt x="14779" y="399"/>
                  </a:cubicBezTo>
                  <a:lnTo>
                    <a:pt x="14779" y="399"/>
                  </a:lnTo>
                  <a:cubicBezTo>
                    <a:pt x="14779" y="399"/>
                    <a:pt x="14778" y="400"/>
                    <a:pt x="14777" y="402"/>
                  </a:cubicBezTo>
                  <a:cubicBezTo>
                    <a:pt x="14848" y="216"/>
                    <a:pt x="14706" y="1"/>
                    <a:pt x="144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3"/>
            <p:cNvSpPr/>
            <p:nvPr/>
          </p:nvSpPr>
          <p:spPr>
            <a:xfrm rot="-484379">
              <a:off x="5184170" y="1730480"/>
              <a:ext cx="495852" cy="169176"/>
            </a:xfrm>
            <a:custGeom>
              <a:avLst/>
              <a:gdLst/>
              <a:ahLst/>
              <a:cxnLst/>
              <a:rect l="l" t="t" r="r" b="b"/>
              <a:pathLst>
                <a:path w="26886" h="9173" extrusionOk="0">
                  <a:moveTo>
                    <a:pt x="22271" y="1949"/>
                  </a:moveTo>
                  <a:cubicBezTo>
                    <a:pt x="22385" y="1949"/>
                    <a:pt x="22502" y="2035"/>
                    <a:pt x="22502" y="2278"/>
                  </a:cubicBezTo>
                  <a:cubicBezTo>
                    <a:pt x="22502" y="2422"/>
                    <a:pt x="22413" y="2680"/>
                    <a:pt x="22342" y="2880"/>
                  </a:cubicBezTo>
                  <a:cubicBezTo>
                    <a:pt x="22129" y="2710"/>
                    <a:pt x="21998" y="2451"/>
                    <a:pt x="21998" y="2221"/>
                  </a:cubicBezTo>
                  <a:cubicBezTo>
                    <a:pt x="21998" y="2063"/>
                    <a:pt x="22083" y="1949"/>
                    <a:pt x="22271" y="1949"/>
                  </a:cubicBezTo>
                  <a:close/>
                  <a:moveTo>
                    <a:pt x="8998" y="2996"/>
                  </a:moveTo>
                  <a:cubicBezTo>
                    <a:pt x="9314" y="2996"/>
                    <a:pt x="9616" y="3067"/>
                    <a:pt x="9616" y="3454"/>
                  </a:cubicBezTo>
                  <a:cubicBezTo>
                    <a:pt x="9616" y="4515"/>
                    <a:pt x="7909" y="5217"/>
                    <a:pt x="6720" y="5590"/>
                  </a:cubicBezTo>
                  <a:cubicBezTo>
                    <a:pt x="7179" y="4485"/>
                    <a:pt x="8010" y="2996"/>
                    <a:pt x="8998" y="2996"/>
                  </a:cubicBezTo>
                  <a:close/>
                  <a:moveTo>
                    <a:pt x="19503" y="2996"/>
                  </a:moveTo>
                  <a:cubicBezTo>
                    <a:pt x="19819" y="2996"/>
                    <a:pt x="20121" y="3067"/>
                    <a:pt x="20121" y="3454"/>
                  </a:cubicBezTo>
                  <a:cubicBezTo>
                    <a:pt x="20121" y="4515"/>
                    <a:pt x="18415" y="5217"/>
                    <a:pt x="17226" y="5590"/>
                  </a:cubicBezTo>
                  <a:cubicBezTo>
                    <a:pt x="17685" y="4485"/>
                    <a:pt x="18516" y="2996"/>
                    <a:pt x="19503" y="2996"/>
                  </a:cubicBezTo>
                  <a:close/>
                  <a:moveTo>
                    <a:pt x="3537" y="2996"/>
                  </a:moveTo>
                  <a:cubicBezTo>
                    <a:pt x="4027" y="2996"/>
                    <a:pt x="4098" y="3396"/>
                    <a:pt x="4098" y="3970"/>
                  </a:cubicBezTo>
                  <a:cubicBezTo>
                    <a:pt x="4098" y="4672"/>
                    <a:pt x="3826" y="5618"/>
                    <a:pt x="3453" y="6363"/>
                  </a:cubicBezTo>
                  <a:cubicBezTo>
                    <a:pt x="3466" y="6292"/>
                    <a:pt x="3481" y="6205"/>
                    <a:pt x="3510" y="6120"/>
                  </a:cubicBezTo>
                  <a:cubicBezTo>
                    <a:pt x="3552" y="5919"/>
                    <a:pt x="3410" y="5732"/>
                    <a:pt x="3208" y="5732"/>
                  </a:cubicBezTo>
                  <a:cubicBezTo>
                    <a:pt x="3081" y="5732"/>
                    <a:pt x="2966" y="5819"/>
                    <a:pt x="2923" y="5962"/>
                  </a:cubicBezTo>
                  <a:cubicBezTo>
                    <a:pt x="2836" y="6221"/>
                    <a:pt x="2822" y="6436"/>
                    <a:pt x="2822" y="6651"/>
                  </a:cubicBezTo>
                  <a:cubicBezTo>
                    <a:pt x="2822" y="6908"/>
                    <a:pt x="2863" y="7123"/>
                    <a:pt x="2939" y="7310"/>
                  </a:cubicBezTo>
                  <a:cubicBezTo>
                    <a:pt x="2435" y="8069"/>
                    <a:pt x="1821" y="8570"/>
                    <a:pt x="1145" y="8570"/>
                  </a:cubicBezTo>
                  <a:cubicBezTo>
                    <a:pt x="760" y="8570"/>
                    <a:pt x="601" y="8341"/>
                    <a:pt x="601" y="7882"/>
                  </a:cubicBezTo>
                  <a:cubicBezTo>
                    <a:pt x="601" y="7596"/>
                    <a:pt x="703" y="7209"/>
                    <a:pt x="916" y="6607"/>
                  </a:cubicBezTo>
                  <a:cubicBezTo>
                    <a:pt x="1491" y="5160"/>
                    <a:pt x="2378" y="2996"/>
                    <a:pt x="3537" y="2996"/>
                  </a:cubicBezTo>
                  <a:close/>
                  <a:moveTo>
                    <a:pt x="13536" y="2933"/>
                  </a:moveTo>
                  <a:cubicBezTo>
                    <a:pt x="13576" y="2953"/>
                    <a:pt x="13621" y="2967"/>
                    <a:pt x="13671" y="2967"/>
                  </a:cubicBezTo>
                  <a:lnTo>
                    <a:pt x="14575" y="2967"/>
                  </a:lnTo>
                  <a:lnTo>
                    <a:pt x="13845" y="5016"/>
                  </a:lnTo>
                  <a:cubicBezTo>
                    <a:pt x="13733" y="5301"/>
                    <a:pt x="13627" y="5590"/>
                    <a:pt x="13530" y="5872"/>
                  </a:cubicBezTo>
                  <a:cubicBezTo>
                    <a:pt x="13522" y="5885"/>
                    <a:pt x="13508" y="5892"/>
                    <a:pt x="13499" y="5905"/>
                  </a:cubicBezTo>
                  <a:cubicBezTo>
                    <a:pt x="12826" y="7381"/>
                    <a:pt x="12138" y="8570"/>
                    <a:pt x="11106" y="8570"/>
                  </a:cubicBezTo>
                  <a:cubicBezTo>
                    <a:pt x="10819" y="8570"/>
                    <a:pt x="10647" y="8355"/>
                    <a:pt x="10647" y="7969"/>
                  </a:cubicBezTo>
                  <a:cubicBezTo>
                    <a:pt x="10647" y="7553"/>
                    <a:pt x="10834" y="6894"/>
                    <a:pt x="11422" y="5231"/>
                  </a:cubicBezTo>
                  <a:cubicBezTo>
                    <a:pt x="11893" y="3898"/>
                    <a:pt x="12138" y="3239"/>
                    <a:pt x="12223" y="2967"/>
                  </a:cubicBezTo>
                  <a:lnTo>
                    <a:pt x="13398" y="2967"/>
                  </a:lnTo>
                  <a:cubicBezTo>
                    <a:pt x="13451" y="2967"/>
                    <a:pt x="13496" y="2953"/>
                    <a:pt x="13536" y="2933"/>
                  </a:cubicBezTo>
                  <a:close/>
                  <a:moveTo>
                    <a:pt x="2751" y="0"/>
                  </a:moveTo>
                  <a:cubicBezTo>
                    <a:pt x="2623" y="0"/>
                    <a:pt x="2506" y="71"/>
                    <a:pt x="2463" y="201"/>
                  </a:cubicBezTo>
                  <a:cubicBezTo>
                    <a:pt x="2349" y="516"/>
                    <a:pt x="2235" y="889"/>
                    <a:pt x="2150" y="1161"/>
                  </a:cubicBezTo>
                  <a:cubicBezTo>
                    <a:pt x="2106" y="1304"/>
                    <a:pt x="530" y="5819"/>
                    <a:pt x="444" y="6077"/>
                  </a:cubicBezTo>
                  <a:cubicBezTo>
                    <a:pt x="271" y="6550"/>
                    <a:pt x="0" y="7266"/>
                    <a:pt x="0" y="7911"/>
                  </a:cubicBezTo>
                  <a:cubicBezTo>
                    <a:pt x="0" y="8742"/>
                    <a:pt x="359" y="9172"/>
                    <a:pt x="1132" y="9172"/>
                  </a:cubicBezTo>
                  <a:cubicBezTo>
                    <a:pt x="2020" y="9172"/>
                    <a:pt x="2708" y="8657"/>
                    <a:pt x="3296" y="7854"/>
                  </a:cubicBezTo>
                  <a:cubicBezTo>
                    <a:pt x="3567" y="8126"/>
                    <a:pt x="3924" y="8255"/>
                    <a:pt x="4311" y="8255"/>
                  </a:cubicBezTo>
                  <a:cubicBezTo>
                    <a:pt x="4912" y="8255"/>
                    <a:pt x="5371" y="7975"/>
                    <a:pt x="5751" y="7523"/>
                  </a:cubicBezTo>
                  <a:cubicBezTo>
                    <a:pt x="5848" y="8520"/>
                    <a:pt x="6530" y="9172"/>
                    <a:pt x="7607" y="9172"/>
                  </a:cubicBezTo>
                  <a:cubicBezTo>
                    <a:pt x="8558" y="9172"/>
                    <a:pt x="9353" y="8756"/>
                    <a:pt x="10051" y="7892"/>
                  </a:cubicBezTo>
                  <a:lnTo>
                    <a:pt x="10051" y="7892"/>
                  </a:lnTo>
                  <a:cubicBezTo>
                    <a:pt x="10051" y="7916"/>
                    <a:pt x="10045" y="7946"/>
                    <a:pt x="10045" y="7969"/>
                  </a:cubicBezTo>
                  <a:cubicBezTo>
                    <a:pt x="10045" y="8657"/>
                    <a:pt x="10418" y="9172"/>
                    <a:pt x="11106" y="9172"/>
                  </a:cubicBezTo>
                  <a:cubicBezTo>
                    <a:pt x="11893" y="9172"/>
                    <a:pt x="12494" y="8732"/>
                    <a:pt x="13028" y="8002"/>
                  </a:cubicBezTo>
                  <a:cubicBezTo>
                    <a:pt x="13039" y="8672"/>
                    <a:pt x="13409" y="9172"/>
                    <a:pt x="14086" y="9172"/>
                  </a:cubicBezTo>
                  <a:cubicBezTo>
                    <a:pt x="15000" y="9172"/>
                    <a:pt x="15662" y="8581"/>
                    <a:pt x="16260" y="7629"/>
                  </a:cubicBezTo>
                  <a:cubicBezTo>
                    <a:pt x="16395" y="8568"/>
                    <a:pt x="17073" y="9172"/>
                    <a:pt x="18115" y="9172"/>
                  </a:cubicBezTo>
                  <a:cubicBezTo>
                    <a:pt x="19423" y="9172"/>
                    <a:pt x="20439" y="8389"/>
                    <a:pt x="21308" y="6713"/>
                  </a:cubicBezTo>
                  <a:cubicBezTo>
                    <a:pt x="21324" y="6696"/>
                    <a:pt x="21344" y="6686"/>
                    <a:pt x="21353" y="6663"/>
                  </a:cubicBezTo>
                  <a:cubicBezTo>
                    <a:pt x="21435" y="6485"/>
                    <a:pt x="21512" y="6320"/>
                    <a:pt x="21583" y="6165"/>
                  </a:cubicBezTo>
                  <a:lnTo>
                    <a:pt x="21583" y="6162"/>
                  </a:lnTo>
                  <a:cubicBezTo>
                    <a:pt x="22513" y="4131"/>
                    <a:pt x="22606" y="3943"/>
                    <a:pt x="22657" y="3783"/>
                  </a:cubicBezTo>
                  <a:cubicBezTo>
                    <a:pt x="22973" y="3941"/>
                    <a:pt x="23130" y="3998"/>
                    <a:pt x="24217" y="4357"/>
                  </a:cubicBezTo>
                  <a:cubicBezTo>
                    <a:pt x="24091" y="4672"/>
                    <a:pt x="23460" y="6578"/>
                    <a:pt x="23344" y="7036"/>
                  </a:cubicBezTo>
                  <a:cubicBezTo>
                    <a:pt x="23246" y="7395"/>
                    <a:pt x="23202" y="7681"/>
                    <a:pt x="23202" y="7969"/>
                  </a:cubicBezTo>
                  <a:cubicBezTo>
                    <a:pt x="23202" y="8671"/>
                    <a:pt x="23548" y="9172"/>
                    <a:pt x="24217" y="9172"/>
                  </a:cubicBezTo>
                  <a:lnTo>
                    <a:pt x="24233" y="9172"/>
                  </a:lnTo>
                  <a:cubicBezTo>
                    <a:pt x="25207" y="9172"/>
                    <a:pt x="25924" y="8298"/>
                    <a:pt x="26858" y="6162"/>
                  </a:cubicBezTo>
                  <a:cubicBezTo>
                    <a:pt x="26873" y="6120"/>
                    <a:pt x="26885" y="6077"/>
                    <a:pt x="26885" y="6034"/>
                  </a:cubicBezTo>
                  <a:cubicBezTo>
                    <a:pt x="26885" y="5919"/>
                    <a:pt x="26814" y="5819"/>
                    <a:pt x="26699" y="5761"/>
                  </a:cubicBezTo>
                  <a:cubicBezTo>
                    <a:pt x="26655" y="5747"/>
                    <a:pt x="26614" y="5732"/>
                    <a:pt x="26569" y="5732"/>
                  </a:cubicBezTo>
                  <a:cubicBezTo>
                    <a:pt x="26454" y="5732"/>
                    <a:pt x="26354" y="5805"/>
                    <a:pt x="26297" y="5919"/>
                  </a:cubicBezTo>
                  <a:cubicBezTo>
                    <a:pt x="25482" y="7768"/>
                    <a:pt x="24935" y="8570"/>
                    <a:pt x="24233" y="8570"/>
                  </a:cubicBezTo>
                  <a:cubicBezTo>
                    <a:pt x="23918" y="8570"/>
                    <a:pt x="23803" y="8326"/>
                    <a:pt x="23803" y="7969"/>
                  </a:cubicBezTo>
                  <a:cubicBezTo>
                    <a:pt x="23817" y="7724"/>
                    <a:pt x="23847" y="7481"/>
                    <a:pt x="23934" y="7180"/>
                  </a:cubicBezTo>
                  <a:cubicBezTo>
                    <a:pt x="24021" y="6822"/>
                    <a:pt x="24707" y="4773"/>
                    <a:pt x="24894" y="4300"/>
                  </a:cubicBezTo>
                  <a:cubicBezTo>
                    <a:pt x="24949" y="4128"/>
                    <a:pt x="24878" y="3941"/>
                    <a:pt x="24721" y="3884"/>
                  </a:cubicBezTo>
                  <a:cubicBezTo>
                    <a:pt x="24563" y="3826"/>
                    <a:pt x="24378" y="3769"/>
                    <a:pt x="24176" y="3712"/>
                  </a:cubicBezTo>
                  <a:cubicBezTo>
                    <a:pt x="23762" y="3568"/>
                    <a:pt x="23273" y="3412"/>
                    <a:pt x="22873" y="3209"/>
                  </a:cubicBezTo>
                  <a:cubicBezTo>
                    <a:pt x="23044" y="2651"/>
                    <a:pt x="23102" y="2522"/>
                    <a:pt x="23102" y="2294"/>
                  </a:cubicBezTo>
                  <a:cubicBezTo>
                    <a:pt x="23102" y="1720"/>
                    <a:pt x="22786" y="1347"/>
                    <a:pt x="22271" y="1347"/>
                  </a:cubicBezTo>
                  <a:cubicBezTo>
                    <a:pt x="21813" y="1347"/>
                    <a:pt x="21397" y="1692"/>
                    <a:pt x="21397" y="2278"/>
                  </a:cubicBezTo>
                  <a:cubicBezTo>
                    <a:pt x="21397" y="2809"/>
                    <a:pt x="21696" y="3181"/>
                    <a:pt x="22129" y="3483"/>
                  </a:cubicBezTo>
                  <a:lnTo>
                    <a:pt x="21955" y="3913"/>
                  </a:lnTo>
                  <a:lnTo>
                    <a:pt x="21047" y="5889"/>
                  </a:lnTo>
                  <a:cubicBezTo>
                    <a:pt x="21039" y="5899"/>
                    <a:pt x="21029" y="5907"/>
                    <a:pt x="21022" y="5919"/>
                  </a:cubicBezTo>
                  <a:cubicBezTo>
                    <a:pt x="20234" y="7738"/>
                    <a:pt x="19334" y="8571"/>
                    <a:pt x="18189" y="8571"/>
                  </a:cubicBezTo>
                  <a:cubicBezTo>
                    <a:pt x="18169" y="8571"/>
                    <a:pt x="18150" y="8570"/>
                    <a:pt x="18131" y="8570"/>
                  </a:cubicBezTo>
                  <a:cubicBezTo>
                    <a:pt x="17268" y="8541"/>
                    <a:pt x="16809" y="8040"/>
                    <a:pt x="16839" y="7223"/>
                  </a:cubicBezTo>
                  <a:cubicBezTo>
                    <a:pt x="16853" y="6923"/>
                    <a:pt x="16896" y="6651"/>
                    <a:pt x="16997" y="6278"/>
                  </a:cubicBezTo>
                  <a:cubicBezTo>
                    <a:pt x="18588" y="5890"/>
                    <a:pt x="20723" y="4973"/>
                    <a:pt x="20723" y="3454"/>
                  </a:cubicBezTo>
                  <a:cubicBezTo>
                    <a:pt x="20723" y="2767"/>
                    <a:pt x="20221" y="2394"/>
                    <a:pt x="19503" y="2394"/>
                  </a:cubicBezTo>
                  <a:cubicBezTo>
                    <a:pt x="18176" y="2394"/>
                    <a:pt x="16974" y="4233"/>
                    <a:pt x="16478" y="5912"/>
                  </a:cubicBezTo>
                  <a:cubicBezTo>
                    <a:pt x="15804" y="7384"/>
                    <a:pt x="15115" y="8570"/>
                    <a:pt x="14086" y="8570"/>
                  </a:cubicBezTo>
                  <a:cubicBezTo>
                    <a:pt x="13801" y="8570"/>
                    <a:pt x="13627" y="8355"/>
                    <a:pt x="13627" y="7969"/>
                  </a:cubicBezTo>
                  <a:cubicBezTo>
                    <a:pt x="13627" y="7553"/>
                    <a:pt x="13815" y="6894"/>
                    <a:pt x="14402" y="5231"/>
                  </a:cubicBezTo>
                  <a:cubicBezTo>
                    <a:pt x="14876" y="3898"/>
                    <a:pt x="15119" y="3239"/>
                    <a:pt x="15203" y="2967"/>
                  </a:cubicBezTo>
                  <a:lnTo>
                    <a:pt x="16381" y="2967"/>
                  </a:lnTo>
                  <a:cubicBezTo>
                    <a:pt x="16550" y="2967"/>
                    <a:pt x="16683" y="2838"/>
                    <a:pt x="16683" y="2665"/>
                  </a:cubicBezTo>
                  <a:cubicBezTo>
                    <a:pt x="16683" y="2509"/>
                    <a:pt x="16550" y="2365"/>
                    <a:pt x="16381" y="2365"/>
                  </a:cubicBezTo>
                  <a:lnTo>
                    <a:pt x="15420" y="2365"/>
                  </a:lnTo>
                  <a:cubicBezTo>
                    <a:pt x="15517" y="2098"/>
                    <a:pt x="16106" y="427"/>
                    <a:pt x="16096" y="427"/>
                  </a:cubicBezTo>
                  <a:lnTo>
                    <a:pt x="16096" y="427"/>
                  </a:lnTo>
                  <a:cubicBezTo>
                    <a:pt x="16096" y="427"/>
                    <a:pt x="16096" y="428"/>
                    <a:pt x="16095" y="430"/>
                  </a:cubicBezTo>
                  <a:cubicBezTo>
                    <a:pt x="16166" y="244"/>
                    <a:pt x="16023" y="29"/>
                    <a:pt x="15806" y="29"/>
                  </a:cubicBezTo>
                  <a:cubicBezTo>
                    <a:pt x="15677" y="29"/>
                    <a:pt x="15562" y="100"/>
                    <a:pt x="15519" y="229"/>
                  </a:cubicBezTo>
                  <a:cubicBezTo>
                    <a:pt x="15507" y="286"/>
                    <a:pt x="14803" y="2307"/>
                    <a:pt x="14775" y="2365"/>
                  </a:cubicBezTo>
                  <a:lnTo>
                    <a:pt x="13671" y="2365"/>
                  </a:lnTo>
                  <a:cubicBezTo>
                    <a:pt x="13621" y="2365"/>
                    <a:pt x="13576" y="2379"/>
                    <a:pt x="13536" y="2401"/>
                  </a:cubicBezTo>
                  <a:cubicBezTo>
                    <a:pt x="13496" y="2379"/>
                    <a:pt x="13451" y="2365"/>
                    <a:pt x="13398" y="2365"/>
                  </a:cubicBezTo>
                  <a:lnTo>
                    <a:pt x="12438" y="2365"/>
                  </a:lnTo>
                  <a:cubicBezTo>
                    <a:pt x="12537" y="2098"/>
                    <a:pt x="13126" y="427"/>
                    <a:pt x="13116" y="427"/>
                  </a:cubicBezTo>
                  <a:lnTo>
                    <a:pt x="13116" y="427"/>
                  </a:lnTo>
                  <a:cubicBezTo>
                    <a:pt x="13116" y="427"/>
                    <a:pt x="13116" y="428"/>
                    <a:pt x="13115" y="430"/>
                  </a:cubicBezTo>
                  <a:cubicBezTo>
                    <a:pt x="13186" y="244"/>
                    <a:pt x="13039" y="29"/>
                    <a:pt x="12826" y="29"/>
                  </a:cubicBezTo>
                  <a:cubicBezTo>
                    <a:pt x="12697" y="29"/>
                    <a:pt x="12581" y="100"/>
                    <a:pt x="12539" y="229"/>
                  </a:cubicBezTo>
                  <a:cubicBezTo>
                    <a:pt x="12525" y="286"/>
                    <a:pt x="11822" y="2307"/>
                    <a:pt x="11793" y="2365"/>
                  </a:cubicBezTo>
                  <a:lnTo>
                    <a:pt x="10691" y="2365"/>
                  </a:lnTo>
                  <a:cubicBezTo>
                    <a:pt x="10518" y="2365"/>
                    <a:pt x="10388" y="2509"/>
                    <a:pt x="10388" y="2665"/>
                  </a:cubicBezTo>
                  <a:cubicBezTo>
                    <a:pt x="10388" y="2838"/>
                    <a:pt x="10518" y="2967"/>
                    <a:pt x="10691" y="2967"/>
                  </a:cubicBezTo>
                  <a:lnTo>
                    <a:pt x="11591" y="2967"/>
                  </a:lnTo>
                  <a:lnTo>
                    <a:pt x="10864" y="5016"/>
                  </a:lnTo>
                  <a:cubicBezTo>
                    <a:pt x="10750" y="5304"/>
                    <a:pt x="10646" y="5596"/>
                    <a:pt x="10549" y="5880"/>
                  </a:cubicBezTo>
                  <a:cubicBezTo>
                    <a:pt x="10538" y="5893"/>
                    <a:pt x="10526" y="5903"/>
                    <a:pt x="10518" y="5919"/>
                  </a:cubicBezTo>
                  <a:cubicBezTo>
                    <a:pt x="9728" y="7738"/>
                    <a:pt x="8829" y="8571"/>
                    <a:pt x="7684" y="8571"/>
                  </a:cubicBezTo>
                  <a:cubicBezTo>
                    <a:pt x="7665" y="8571"/>
                    <a:pt x="7645" y="8570"/>
                    <a:pt x="7626" y="8570"/>
                  </a:cubicBezTo>
                  <a:cubicBezTo>
                    <a:pt x="6763" y="8541"/>
                    <a:pt x="6305" y="8040"/>
                    <a:pt x="6333" y="7223"/>
                  </a:cubicBezTo>
                  <a:cubicBezTo>
                    <a:pt x="6347" y="6923"/>
                    <a:pt x="6391" y="6651"/>
                    <a:pt x="6490" y="6278"/>
                  </a:cubicBezTo>
                  <a:cubicBezTo>
                    <a:pt x="8081" y="5890"/>
                    <a:pt x="10219" y="4973"/>
                    <a:pt x="10219" y="3454"/>
                  </a:cubicBezTo>
                  <a:cubicBezTo>
                    <a:pt x="10219" y="2767"/>
                    <a:pt x="9715" y="2394"/>
                    <a:pt x="8998" y="2394"/>
                  </a:cubicBezTo>
                  <a:cubicBezTo>
                    <a:pt x="7636" y="2394"/>
                    <a:pt x="6404" y="4330"/>
                    <a:pt x="5933" y="6043"/>
                  </a:cubicBezTo>
                  <a:cubicBezTo>
                    <a:pt x="5887" y="6144"/>
                    <a:pt x="5838" y="6259"/>
                    <a:pt x="5759" y="6406"/>
                  </a:cubicBezTo>
                  <a:cubicBezTo>
                    <a:pt x="5402" y="7065"/>
                    <a:pt x="5030" y="7653"/>
                    <a:pt x="4311" y="7653"/>
                  </a:cubicBezTo>
                  <a:cubicBezTo>
                    <a:pt x="4056" y="7653"/>
                    <a:pt x="3782" y="7525"/>
                    <a:pt x="3626" y="7338"/>
                  </a:cubicBezTo>
                  <a:cubicBezTo>
                    <a:pt x="3654" y="7310"/>
                    <a:pt x="3669" y="7266"/>
                    <a:pt x="3683" y="7237"/>
                  </a:cubicBezTo>
                  <a:cubicBezTo>
                    <a:pt x="4240" y="6249"/>
                    <a:pt x="4699" y="4973"/>
                    <a:pt x="4716" y="3998"/>
                  </a:cubicBezTo>
                  <a:cubicBezTo>
                    <a:pt x="4716" y="3095"/>
                    <a:pt x="4414" y="2394"/>
                    <a:pt x="3510" y="2394"/>
                  </a:cubicBezTo>
                  <a:cubicBezTo>
                    <a:pt x="2980" y="2394"/>
                    <a:pt x="2522" y="2651"/>
                    <a:pt x="2119" y="3067"/>
                  </a:cubicBezTo>
                  <a:cubicBezTo>
                    <a:pt x="2364" y="2408"/>
                    <a:pt x="2476" y="2049"/>
                    <a:pt x="2721" y="1333"/>
                  </a:cubicBezTo>
                  <a:lnTo>
                    <a:pt x="3037" y="402"/>
                  </a:lnTo>
                  <a:cubicBezTo>
                    <a:pt x="3108" y="215"/>
                    <a:pt x="2966" y="0"/>
                    <a:pt x="27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A387DD90-BC26-D6B6-9655-4C8B4A57D20B}"/>
              </a:ext>
            </a:extLst>
          </p:cNvPr>
          <p:cNvSpPr txBox="1"/>
          <p:nvPr/>
        </p:nvSpPr>
        <p:spPr>
          <a:xfrm>
            <a:off x="3817721" y="252129"/>
            <a:ext cx="2191657" cy="830997"/>
          </a:xfrm>
          <a:prstGeom prst="rect">
            <a:avLst/>
          </a:prstGeom>
          <a:noFill/>
        </p:spPr>
        <p:txBody>
          <a:bodyPr wrap="square" rtlCol="0">
            <a:spAutoFit/>
          </a:bodyPr>
          <a:lstStyle/>
          <a:p>
            <a:pPr algn="ctr"/>
            <a:r>
              <a:rPr lang="en-US" sz="2400" b="1">
                <a:solidFill>
                  <a:srgbClr val="FF0000"/>
                </a:solidFill>
                <a:latin typeface="Times New Roman" panose="02020603050405020304" pitchFamily="18" charset="0"/>
                <a:cs typeface="Times New Roman" panose="02020603050405020304" pitchFamily="18" charset="0"/>
              </a:rPr>
              <a:t>NỘI QUY</a:t>
            </a:r>
          </a:p>
          <a:p>
            <a:pPr algn="ctr"/>
            <a:r>
              <a:rPr lang="en-US" sz="2400" b="1">
                <a:solidFill>
                  <a:srgbClr val="FF0000"/>
                </a:solidFill>
                <a:latin typeface="Times New Roman" panose="02020603050405020304" pitchFamily="18" charset="0"/>
                <a:cs typeface="Times New Roman" panose="02020603050405020304" pitchFamily="18" charset="0"/>
              </a:rPr>
              <a:t>GIỜ TIN HỌC</a:t>
            </a:r>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42"/>
                                        </p:tgtEl>
                                        <p:attrNameLst>
                                          <p:attrName>style.visibility</p:attrName>
                                        </p:attrNameLst>
                                      </p:cBhvr>
                                      <p:to>
                                        <p:strVal val="visible"/>
                                      </p:to>
                                    </p:set>
                                    <p:animEffect transition="in" filter="fade">
                                      <p:cBhvr>
                                        <p:cTn id="7" dur="1000"/>
                                        <p:tgtEl>
                                          <p:spTgt spid="2942"/>
                                        </p:tgtEl>
                                      </p:cBhvr>
                                    </p:animEffect>
                                  </p:childTnLst>
                                </p:cTn>
                              </p:par>
                              <p:par>
                                <p:cTn id="8" presetID="10" presetClass="entr" presetSubtype="0" fill="hold" nodeType="withEffect">
                                  <p:stCondLst>
                                    <p:cond delay="0"/>
                                  </p:stCondLst>
                                  <p:childTnLst>
                                    <p:set>
                                      <p:cBhvr>
                                        <p:cTn id="9" dur="1" fill="hold">
                                          <p:stCondLst>
                                            <p:cond delay="0"/>
                                          </p:stCondLst>
                                        </p:cTn>
                                        <p:tgtEl>
                                          <p:spTgt spid="2943"/>
                                        </p:tgtEl>
                                        <p:attrNameLst>
                                          <p:attrName>style.visibility</p:attrName>
                                        </p:attrNameLst>
                                      </p:cBhvr>
                                      <p:to>
                                        <p:strVal val="visible"/>
                                      </p:to>
                                    </p:set>
                                    <p:animEffect transition="in" filter="fade">
                                      <p:cBhvr>
                                        <p:cTn id="10" dur="1000"/>
                                        <p:tgtEl>
                                          <p:spTgt spid="29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24"/>
        <p:cNvGrpSpPr/>
        <p:nvPr/>
      </p:nvGrpSpPr>
      <p:grpSpPr>
        <a:xfrm>
          <a:off x="0" y="0"/>
          <a:ext cx="0" cy="0"/>
          <a:chOff x="0" y="0"/>
          <a:chExt cx="0" cy="0"/>
        </a:xfrm>
      </p:grpSpPr>
      <p:grpSp>
        <p:nvGrpSpPr>
          <p:cNvPr id="2755" name="Google Shape;2755;p59"/>
          <p:cNvGrpSpPr/>
          <p:nvPr/>
        </p:nvGrpSpPr>
        <p:grpSpPr>
          <a:xfrm>
            <a:off x="7809767" y="862123"/>
            <a:ext cx="620658" cy="507317"/>
            <a:chOff x="4215963" y="2075732"/>
            <a:chExt cx="620658" cy="507317"/>
          </a:xfrm>
        </p:grpSpPr>
        <p:sp>
          <p:nvSpPr>
            <p:cNvPr id="2756" name="Google Shape;2756;p59"/>
            <p:cNvSpPr/>
            <p:nvPr/>
          </p:nvSpPr>
          <p:spPr>
            <a:xfrm>
              <a:off x="4234197" y="2094980"/>
              <a:ext cx="582795" cy="469014"/>
            </a:xfrm>
            <a:custGeom>
              <a:avLst/>
              <a:gdLst/>
              <a:ahLst/>
              <a:cxnLst/>
              <a:rect l="l" t="t" r="r" b="b"/>
              <a:pathLst>
                <a:path w="30461" h="24514" extrusionOk="0">
                  <a:moveTo>
                    <a:pt x="5370" y="0"/>
                  </a:moveTo>
                  <a:cubicBezTo>
                    <a:pt x="4638" y="0"/>
                    <a:pt x="3903" y="181"/>
                    <a:pt x="3170" y="589"/>
                  </a:cubicBezTo>
                  <a:cubicBezTo>
                    <a:pt x="1871" y="1309"/>
                    <a:pt x="1183" y="2530"/>
                    <a:pt x="763" y="3914"/>
                  </a:cubicBezTo>
                  <a:cubicBezTo>
                    <a:pt x="1" y="6418"/>
                    <a:pt x="383" y="8834"/>
                    <a:pt x="1359" y="11196"/>
                  </a:cubicBezTo>
                  <a:cubicBezTo>
                    <a:pt x="2015" y="12782"/>
                    <a:pt x="2910" y="14234"/>
                    <a:pt x="3876" y="15647"/>
                  </a:cubicBezTo>
                  <a:cubicBezTo>
                    <a:pt x="5361" y="17818"/>
                    <a:pt x="7013" y="19839"/>
                    <a:pt x="9109" y="21457"/>
                  </a:cubicBezTo>
                  <a:cubicBezTo>
                    <a:pt x="10342" y="22410"/>
                    <a:pt x="11634" y="23285"/>
                    <a:pt x="12924" y="24163"/>
                  </a:cubicBezTo>
                  <a:cubicBezTo>
                    <a:pt x="13253" y="24387"/>
                    <a:pt x="13558" y="24513"/>
                    <a:pt x="13882" y="24513"/>
                  </a:cubicBezTo>
                  <a:cubicBezTo>
                    <a:pt x="14098" y="24513"/>
                    <a:pt x="14323" y="24457"/>
                    <a:pt x="14569" y="24335"/>
                  </a:cubicBezTo>
                  <a:cubicBezTo>
                    <a:pt x="16027" y="23616"/>
                    <a:pt x="17374" y="22709"/>
                    <a:pt x="18745" y="21848"/>
                  </a:cubicBezTo>
                  <a:cubicBezTo>
                    <a:pt x="21580" y="20068"/>
                    <a:pt x="24310" y="18148"/>
                    <a:pt x="26576" y="15644"/>
                  </a:cubicBezTo>
                  <a:cubicBezTo>
                    <a:pt x="28845" y="13127"/>
                    <a:pt x="30123" y="10174"/>
                    <a:pt x="30315" y="6792"/>
                  </a:cubicBezTo>
                  <a:cubicBezTo>
                    <a:pt x="30461" y="4210"/>
                    <a:pt x="29033" y="2256"/>
                    <a:pt x="26560" y="1670"/>
                  </a:cubicBezTo>
                  <a:cubicBezTo>
                    <a:pt x="25803" y="1491"/>
                    <a:pt x="25056" y="1399"/>
                    <a:pt x="24323" y="1399"/>
                  </a:cubicBezTo>
                  <a:cubicBezTo>
                    <a:pt x="22611" y="1399"/>
                    <a:pt x="20978" y="1902"/>
                    <a:pt x="19490" y="2976"/>
                  </a:cubicBezTo>
                  <a:cubicBezTo>
                    <a:pt x="17327" y="4536"/>
                    <a:pt x="15875" y="6677"/>
                    <a:pt x="14812" y="9163"/>
                  </a:cubicBezTo>
                  <a:cubicBezTo>
                    <a:pt x="14752" y="9031"/>
                    <a:pt x="14702" y="8930"/>
                    <a:pt x="14658" y="8827"/>
                  </a:cubicBezTo>
                  <a:cubicBezTo>
                    <a:pt x="13739" y="6672"/>
                    <a:pt x="12420" y="4781"/>
                    <a:pt x="10867" y="3046"/>
                  </a:cubicBezTo>
                  <a:cubicBezTo>
                    <a:pt x="10064" y="2146"/>
                    <a:pt x="9168" y="1340"/>
                    <a:pt x="8103" y="768"/>
                  </a:cubicBezTo>
                  <a:cubicBezTo>
                    <a:pt x="7208" y="287"/>
                    <a:pt x="6292" y="0"/>
                    <a:pt x="5370" y="0"/>
                  </a:cubicBezTo>
                  <a:close/>
                </a:path>
              </a:pathLst>
            </a:custGeom>
            <a:solidFill>
              <a:schemeClr val="accent6"/>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9"/>
            <p:cNvSpPr/>
            <p:nvPr/>
          </p:nvSpPr>
          <p:spPr>
            <a:xfrm>
              <a:off x="4215963" y="2075732"/>
              <a:ext cx="620658" cy="507317"/>
            </a:xfrm>
            <a:custGeom>
              <a:avLst/>
              <a:gdLst/>
              <a:ahLst/>
              <a:cxnLst/>
              <a:rect l="l" t="t" r="r" b="b"/>
              <a:pathLst>
                <a:path w="32440" h="26516" extrusionOk="0">
                  <a:moveTo>
                    <a:pt x="6327" y="2000"/>
                  </a:moveTo>
                  <a:cubicBezTo>
                    <a:pt x="7030" y="2000"/>
                    <a:pt x="7771" y="2217"/>
                    <a:pt x="8585" y="2653"/>
                  </a:cubicBezTo>
                  <a:cubicBezTo>
                    <a:pt x="9435" y="3112"/>
                    <a:pt x="10227" y="3767"/>
                    <a:pt x="11076" y="4718"/>
                  </a:cubicBezTo>
                  <a:cubicBezTo>
                    <a:pt x="12708" y="6541"/>
                    <a:pt x="13890" y="8343"/>
                    <a:pt x="14693" y="10226"/>
                  </a:cubicBezTo>
                  <a:cubicBezTo>
                    <a:pt x="14727" y="10304"/>
                    <a:pt x="14763" y="10383"/>
                    <a:pt x="14804" y="10469"/>
                  </a:cubicBezTo>
                  <a:lnTo>
                    <a:pt x="15800" y="12629"/>
                  </a:lnTo>
                  <a:lnTo>
                    <a:pt x="16685" y="10562"/>
                  </a:lnTo>
                  <a:cubicBezTo>
                    <a:pt x="17783" y="7995"/>
                    <a:pt x="19202" y="6108"/>
                    <a:pt x="21028" y="4792"/>
                  </a:cubicBezTo>
                  <a:cubicBezTo>
                    <a:pt x="22311" y="3868"/>
                    <a:pt x="23735" y="3404"/>
                    <a:pt x="25282" y="3404"/>
                  </a:cubicBezTo>
                  <a:cubicBezTo>
                    <a:pt x="25929" y="3404"/>
                    <a:pt x="26597" y="3485"/>
                    <a:pt x="27286" y="3648"/>
                  </a:cubicBezTo>
                  <a:cubicBezTo>
                    <a:pt x="29275" y="4118"/>
                    <a:pt x="30391" y="5649"/>
                    <a:pt x="30273" y="7741"/>
                  </a:cubicBezTo>
                  <a:cubicBezTo>
                    <a:pt x="30097" y="10840"/>
                    <a:pt x="28924" y="13611"/>
                    <a:pt x="26785" y="15978"/>
                  </a:cubicBezTo>
                  <a:cubicBezTo>
                    <a:pt x="24490" y="18518"/>
                    <a:pt x="21647" y="20451"/>
                    <a:pt x="19167" y="22007"/>
                  </a:cubicBezTo>
                  <a:cubicBezTo>
                    <a:pt x="18901" y="22174"/>
                    <a:pt x="18635" y="22343"/>
                    <a:pt x="18370" y="22512"/>
                  </a:cubicBezTo>
                  <a:cubicBezTo>
                    <a:pt x="17257" y="23217"/>
                    <a:pt x="16208" y="23885"/>
                    <a:pt x="15080" y="24443"/>
                  </a:cubicBezTo>
                  <a:cubicBezTo>
                    <a:pt x="14989" y="24487"/>
                    <a:pt x="14921" y="24518"/>
                    <a:pt x="14842" y="24518"/>
                  </a:cubicBezTo>
                  <a:cubicBezTo>
                    <a:pt x="14744" y="24518"/>
                    <a:pt x="14630" y="24470"/>
                    <a:pt x="14439" y="24339"/>
                  </a:cubicBezTo>
                  <a:lnTo>
                    <a:pt x="14363" y="24290"/>
                  </a:lnTo>
                  <a:cubicBezTo>
                    <a:pt x="13133" y="23451"/>
                    <a:pt x="11859" y="22586"/>
                    <a:pt x="10670" y="21669"/>
                  </a:cubicBezTo>
                  <a:cubicBezTo>
                    <a:pt x="8919" y="20318"/>
                    <a:pt x="7372" y="18597"/>
                    <a:pt x="5653" y="16087"/>
                  </a:cubicBezTo>
                  <a:cubicBezTo>
                    <a:pt x="4885" y="14964"/>
                    <a:pt x="3917" y="13465"/>
                    <a:pt x="3235" y="11817"/>
                  </a:cubicBezTo>
                  <a:cubicBezTo>
                    <a:pt x="2221" y="9369"/>
                    <a:pt x="2042" y="7270"/>
                    <a:pt x="2669" y="5208"/>
                  </a:cubicBezTo>
                  <a:cubicBezTo>
                    <a:pt x="3085" y="3840"/>
                    <a:pt x="3699" y="2967"/>
                    <a:pt x="4606" y="2466"/>
                  </a:cubicBezTo>
                  <a:cubicBezTo>
                    <a:pt x="5163" y="2156"/>
                    <a:pt x="5732" y="2000"/>
                    <a:pt x="6327" y="2000"/>
                  </a:cubicBezTo>
                  <a:close/>
                  <a:moveTo>
                    <a:pt x="6320" y="0"/>
                  </a:moveTo>
                  <a:cubicBezTo>
                    <a:pt x="5393" y="0"/>
                    <a:pt x="4497" y="239"/>
                    <a:pt x="3638" y="716"/>
                  </a:cubicBezTo>
                  <a:cubicBezTo>
                    <a:pt x="2270" y="1477"/>
                    <a:pt x="1329" y="2756"/>
                    <a:pt x="761" y="4624"/>
                  </a:cubicBezTo>
                  <a:cubicBezTo>
                    <a:pt x="0" y="7118"/>
                    <a:pt x="206" y="9722"/>
                    <a:pt x="1389" y="12580"/>
                  </a:cubicBezTo>
                  <a:cubicBezTo>
                    <a:pt x="2142" y="14399"/>
                    <a:pt x="3184" y="16012"/>
                    <a:pt x="4005" y="17214"/>
                  </a:cubicBezTo>
                  <a:cubicBezTo>
                    <a:pt x="5821" y="19869"/>
                    <a:pt x="7551" y="21787"/>
                    <a:pt x="9451" y="23252"/>
                  </a:cubicBezTo>
                  <a:cubicBezTo>
                    <a:pt x="10684" y="24206"/>
                    <a:pt x="11984" y="25090"/>
                    <a:pt x="13241" y="25944"/>
                  </a:cubicBezTo>
                  <a:lnTo>
                    <a:pt x="13313" y="25993"/>
                  </a:lnTo>
                  <a:cubicBezTo>
                    <a:pt x="13826" y="26342"/>
                    <a:pt x="14331" y="26515"/>
                    <a:pt x="14839" y="26515"/>
                  </a:cubicBezTo>
                  <a:cubicBezTo>
                    <a:pt x="15210" y="26515"/>
                    <a:pt x="15584" y="26423"/>
                    <a:pt x="15962" y="26232"/>
                  </a:cubicBezTo>
                  <a:cubicBezTo>
                    <a:pt x="17186" y="25627"/>
                    <a:pt x="18333" y="24899"/>
                    <a:pt x="19438" y="24196"/>
                  </a:cubicBezTo>
                  <a:cubicBezTo>
                    <a:pt x="19701" y="24028"/>
                    <a:pt x="19964" y="23862"/>
                    <a:pt x="20227" y="23696"/>
                  </a:cubicBezTo>
                  <a:cubicBezTo>
                    <a:pt x="22823" y="22068"/>
                    <a:pt x="25808" y="20036"/>
                    <a:pt x="28268" y="17315"/>
                  </a:cubicBezTo>
                  <a:cubicBezTo>
                    <a:pt x="30719" y="14603"/>
                    <a:pt x="32065" y="11417"/>
                    <a:pt x="32267" y="7850"/>
                  </a:cubicBezTo>
                  <a:cubicBezTo>
                    <a:pt x="32440" y="4759"/>
                    <a:pt x="30708" y="2403"/>
                    <a:pt x="27743" y="1701"/>
                  </a:cubicBezTo>
                  <a:cubicBezTo>
                    <a:pt x="26912" y="1504"/>
                    <a:pt x="26093" y="1406"/>
                    <a:pt x="25294" y="1406"/>
                  </a:cubicBezTo>
                  <a:cubicBezTo>
                    <a:pt x="23325" y="1406"/>
                    <a:pt x="21478" y="2000"/>
                    <a:pt x="19857" y="3168"/>
                  </a:cubicBezTo>
                  <a:cubicBezTo>
                    <a:pt x="18222" y="4347"/>
                    <a:pt x="16873" y="5896"/>
                    <a:pt x="15775" y="7872"/>
                  </a:cubicBezTo>
                  <a:cubicBezTo>
                    <a:pt x="14953" y="6348"/>
                    <a:pt x="13893" y="4866"/>
                    <a:pt x="12564" y="3381"/>
                  </a:cubicBezTo>
                  <a:cubicBezTo>
                    <a:pt x="11568" y="2268"/>
                    <a:pt x="10575" y="1454"/>
                    <a:pt x="9529" y="891"/>
                  </a:cubicBezTo>
                  <a:cubicBezTo>
                    <a:pt x="8426" y="297"/>
                    <a:pt x="7354" y="0"/>
                    <a:pt x="6320" y="0"/>
                  </a:cubicBezTo>
                  <a:close/>
                </a:path>
              </a:pathLst>
            </a:custGeom>
            <a:solidFill>
              <a:schemeClr val="lt1"/>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A01AD1C7-6F79-2990-D1E6-5040D6F2513C}"/>
              </a:ext>
            </a:extLst>
          </p:cNvPr>
          <p:cNvSpPr txBox="1"/>
          <p:nvPr/>
        </p:nvSpPr>
        <p:spPr>
          <a:xfrm>
            <a:off x="820714" y="2790397"/>
            <a:ext cx="7717200" cy="157080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0" indent="0">
              <a:buClr>
                <a:schemeClr val="accent2"/>
              </a:buClr>
              <a:buSzPts val="2400"/>
              <a:buFont typeface="Capriola"/>
              <a:buNone/>
              <a:defRPr sz="2000" b="1">
                <a:solidFill>
                  <a:schemeClr val="accent2"/>
                </a:solidFill>
                <a:latin typeface="+mn-lt"/>
                <a:ea typeface="Capriola"/>
                <a:cs typeface="Capriola"/>
                <a:sym typeface="Capriola"/>
              </a:defRPr>
            </a:lvl1pPr>
            <a:lvl2pPr algn="ctr">
              <a:buClr>
                <a:schemeClr val="accent2"/>
              </a:buClr>
              <a:buSzPts val="2800"/>
              <a:buNone/>
              <a:defRPr sz="2800">
                <a:solidFill>
                  <a:schemeClr val="accent2"/>
                </a:solidFill>
              </a:defRPr>
            </a:lvl2pPr>
            <a:lvl3pPr algn="ctr">
              <a:buClr>
                <a:schemeClr val="accent2"/>
              </a:buClr>
              <a:buSzPts val="2800"/>
              <a:buNone/>
              <a:defRPr sz="2800">
                <a:solidFill>
                  <a:schemeClr val="accent2"/>
                </a:solidFill>
              </a:defRPr>
            </a:lvl3pPr>
            <a:lvl4pPr algn="ctr">
              <a:buClr>
                <a:schemeClr val="accent2"/>
              </a:buClr>
              <a:buSzPts val="2800"/>
              <a:buNone/>
              <a:defRPr sz="2800">
                <a:solidFill>
                  <a:schemeClr val="accent2"/>
                </a:solidFill>
              </a:defRPr>
            </a:lvl4pPr>
            <a:lvl5pPr algn="ctr">
              <a:buClr>
                <a:schemeClr val="accent2"/>
              </a:buClr>
              <a:buSzPts val="2800"/>
              <a:buNone/>
              <a:defRPr sz="2800">
                <a:solidFill>
                  <a:schemeClr val="accent2"/>
                </a:solidFill>
              </a:defRPr>
            </a:lvl5pPr>
            <a:lvl6pPr algn="ctr">
              <a:buClr>
                <a:schemeClr val="accent2"/>
              </a:buClr>
              <a:buSzPts val="2800"/>
              <a:buNone/>
              <a:defRPr sz="2800">
                <a:solidFill>
                  <a:schemeClr val="accent2"/>
                </a:solidFill>
              </a:defRPr>
            </a:lvl6pPr>
            <a:lvl7pPr algn="ctr">
              <a:buClr>
                <a:schemeClr val="accent2"/>
              </a:buClr>
              <a:buSzPts val="2800"/>
              <a:buNone/>
              <a:defRPr sz="2800">
                <a:solidFill>
                  <a:schemeClr val="accent2"/>
                </a:solidFill>
              </a:defRPr>
            </a:lvl7pPr>
            <a:lvl8pPr algn="ctr">
              <a:buClr>
                <a:schemeClr val="accent2"/>
              </a:buClr>
              <a:buSzPts val="2800"/>
              <a:buNone/>
              <a:defRPr sz="2800">
                <a:solidFill>
                  <a:schemeClr val="accent2"/>
                </a:solidFill>
              </a:defRPr>
            </a:lvl8pPr>
            <a:lvl9pPr algn="ctr">
              <a:buClr>
                <a:schemeClr val="accent2"/>
              </a:buClr>
              <a:buSzPts val="2800"/>
              <a:buNone/>
              <a:defRPr sz="2800">
                <a:solidFill>
                  <a:schemeClr val="accent2"/>
                </a:solidFill>
              </a:defRPr>
            </a:lvl9pPr>
          </a:lstStyle>
          <a:p>
            <a:pPr marL="342900" indent="-342900">
              <a:buFont typeface="Wingdings" panose="05000000000000000000" pitchFamily="2" charset="2"/>
              <a:buChar char="v"/>
            </a:pPr>
            <a:r>
              <a:rPr lang="en-US" sz="1800">
                <a:solidFill>
                  <a:srgbClr val="FF0000"/>
                </a:solidFill>
                <a:sym typeface="Arial"/>
              </a:rPr>
              <a:t>Thời lượng học tập môn tin học 4:</a:t>
            </a:r>
          </a:p>
          <a:p>
            <a:r>
              <a:rPr lang="en-US" sz="1800">
                <a:sym typeface="Arial"/>
              </a:rPr>
              <a:t>35 tiết/ năm học.</a:t>
            </a:r>
            <a:br>
              <a:rPr lang="en-US" sz="1800">
                <a:sym typeface="Arial"/>
              </a:rPr>
            </a:br>
            <a:r>
              <a:rPr lang="en-US" sz="1800">
                <a:sym typeface="Arial"/>
              </a:rPr>
              <a:t>Trong đó: HK I: 18 tiết; HK II: 17 tiết.</a:t>
            </a:r>
          </a:p>
          <a:p>
            <a:pPr marL="342900" indent="-342900">
              <a:buFont typeface="Wingdings" panose="05000000000000000000" pitchFamily="2" charset="2"/>
              <a:buChar char="v"/>
            </a:pPr>
            <a:r>
              <a:rPr lang="en-US" sz="1800">
                <a:solidFill>
                  <a:srgbClr val="FF0000"/>
                </a:solidFill>
                <a:sym typeface="Arial"/>
              </a:rPr>
              <a:t>Kiểm tra, đánh giá và vào sổ điểm hệ thống (Theo </a:t>
            </a:r>
            <a:r>
              <a:rPr lang="vi-VN" sz="1800">
                <a:solidFill>
                  <a:srgbClr val="FF0000"/>
                </a:solidFill>
                <a:sym typeface="Arial"/>
              </a:rPr>
              <a:t>Thông tư 27/2020/TT-BGDĐT</a:t>
            </a:r>
            <a:endParaRPr lang="en-US" sz="1800">
              <a:solidFill>
                <a:srgbClr val="FF0000"/>
              </a:solidFill>
              <a:sym typeface="Arial"/>
            </a:endParaRPr>
          </a:p>
          <a:p>
            <a:r>
              <a:rPr lang="en-US" sz="1800">
                <a:sym typeface="Arial"/>
              </a:rPr>
              <a:t>Giữa học kì I; II: </a:t>
            </a:r>
            <a:r>
              <a:rPr lang="en-US" sz="1800">
                <a:solidFill>
                  <a:srgbClr val="FF0000"/>
                </a:solidFill>
                <a:sym typeface="Arial"/>
              </a:rPr>
              <a:t>Không có bài kiểm tra giữa HK </a:t>
            </a:r>
            <a:r>
              <a:rPr lang="en-US" sz="1800">
                <a:sym typeface="Arial"/>
              </a:rPr>
              <a:t>nhưng GV dựa trên đánh giá quá trình học tập và nền nếp trong giờ học để xếp loại học tập: </a:t>
            </a:r>
            <a:r>
              <a:rPr lang="en-US" sz="1800">
                <a:solidFill>
                  <a:srgbClr val="FF0000"/>
                </a:solidFill>
                <a:sym typeface="Arial"/>
              </a:rPr>
              <a:t>Hoàn thành tốt (T), Hoàn thành (H), Chưa hoàn thành (C).</a:t>
            </a:r>
          </a:p>
          <a:p>
            <a:r>
              <a:rPr lang="en-US" sz="1800">
                <a:sym typeface="Arial"/>
              </a:rPr>
              <a:t>Cuối học kì I; II: </a:t>
            </a:r>
            <a:r>
              <a:rPr lang="en-US" sz="1800">
                <a:solidFill>
                  <a:srgbClr val="FF0000"/>
                </a:solidFill>
                <a:sym typeface="Arial"/>
              </a:rPr>
              <a:t>Có bài kiểm tra cuối HK và vào điểm số thang 10 trên hệ thống kết hợp mức xếp loại: Hoàn thành tốt (T), Hoàn thành (H), Chưa hoàn thành (C).</a:t>
            </a:r>
            <a:endParaRPr lang="en-US" sz="1800"/>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55"/>
                                        </p:tgtEl>
                                        <p:attrNameLst>
                                          <p:attrName>style.visibility</p:attrName>
                                        </p:attrNameLst>
                                      </p:cBhvr>
                                      <p:to>
                                        <p:strVal val="visible"/>
                                      </p:to>
                                    </p:set>
                                    <p:animEffect transition="in" filter="fade">
                                      <p:cBhvr>
                                        <p:cTn id="7" dur="1000"/>
                                        <p:tgtEl>
                                          <p:spTgt spid="27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24">
          <a:extLst>
            <a:ext uri="{FF2B5EF4-FFF2-40B4-BE49-F238E27FC236}">
              <a16:creationId xmlns:a16="http://schemas.microsoft.com/office/drawing/2014/main" id="{55802ED7-D02C-9FEB-9649-7A0AD3161752}"/>
            </a:ext>
          </a:extLst>
        </p:cNvPr>
        <p:cNvGrpSpPr/>
        <p:nvPr/>
      </p:nvGrpSpPr>
      <p:grpSpPr>
        <a:xfrm>
          <a:off x="0" y="0"/>
          <a:ext cx="0" cy="0"/>
          <a:chOff x="0" y="0"/>
          <a:chExt cx="0" cy="0"/>
        </a:xfrm>
      </p:grpSpPr>
      <p:grpSp>
        <p:nvGrpSpPr>
          <p:cNvPr id="2755" name="Google Shape;2755;p59">
            <a:extLst>
              <a:ext uri="{FF2B5EF4-FFF2-40B4-BE49-F238E27FC236}">
                <a16:creationId xmlns:a16="http://schemas.microsoft.com/office/drawing/2014/main" id="{C4881A25-F720-BE11-B5FE-C3FC815CD7A4}"/>
              </a:ext>
            </a:extLst>
          </p:cNvPr>
          <p:cNvGrpSpPr/>
          <p:nvPr/>
        </p:nvGrpSpPr>
        <p:grpSpPr>
          <a:xfrm>
            <a:off x="7809767" y="862123"/>
            <a:ext cx="620658" cy="507317"/>
            <a:chOff x="4215963" y="2075732"/>
            <a:chExt cx="620658" cy="507317"/>
          </a:xfrm>
        </p:grpSpPr>
        <p:sp>
          <p:nvSpPr>
            <p:cNvPr id="2756" name="Google Shape;2756;p59">
              <a:extLst>
                <a:ext uri="{FF2B5EF4-FFF2-40B4-BE49-F238E27FC236}">
                  <a16:creationId xmlns:a16="http://schemas.microsoft.com/office/drawing/2014/main" id="{9666F061-825C-495F-FDFA-158A57CD59E7}"/>
                </a:ext>
              </a:extLst>
            </p:cNvPr>
            <p:cNvSpPr/>
            <p:nvPr/>
          </p:nvSpPr>
          <p:spPr>
            <a:xfrm>
              <a:off x="4234197" y="2094980"/>
              <a:ext cx="582795" cy="469014"/>
            </a:xfrm>
            <a:custGeom>
              <a:avLst/>
              <a:gdLst/>
              <a:ahLst/>
              <a:cxnLst/>
              <a:rect l="l" t="t" r="r" b="b"/>
              <a:pathLst>
                <a:path w="30461" h="24514" extrusionOk="0">
                  <a:moveTo>
                    <a:pt x="5370" y="0"/>
                  </a:moveTo>
                  <a:cubicBezTo>
                    <a:pt x="4638" y="0"/>
                    <a:pt x="3903" y="181"/>
                    <a:pt x="3170" y="589"/>
                  </a:cubicBezTo>
                  <a:cubicBezTo>
                    <a:pt x="1871" y="1309"/>
                    <a:pt x="1183" y="2530"/>
                    <a:pt x="763" y="3914"/>
                  </a:cubicBezTo>
                  <a:cubicBezTo>
                    <a:pt x="1" y="6418"/>
                    <a:pt x="383" y="8834"/>
                    <a:pt x="1359" y="11196"/>
                  </a:cubicBezTo>
                  <a:cubicBezTo>
                    <a:pt x="2015" y="12782"/>
                    <a:pt x="2910" y="14234"/>
                    <a:pt x="3876" y="15647"/>
                  </a:cubicBezTo>
                  <a:cubicBezTo>
                    <a:pt x="5361" y="17818"/>
                    <a:pt x="7013" y="19839"/>
                    <a:pt x="9109" y="21457"/>
                  </a:cubicBezTo>
                  <a:cubicBezTo>
                    <a:pt x="10342" y="22410"/>
                    <a:pt x="11634" y="23285"/>
                    <a:pt x="12924" y="24163"/>
                  </a:cubicBezTo>
                  <a:cubicBezTo>
                    <a:pt x="13253" y="24387"/>
                    <a:pt x="13558" y="24513"/>
                    <a:pt x="13882" y="24513"/>
                  </a:cubicBezTo>
                  <a:cubicBezTo>
                    <a:pt x="14098" y="24513"/>
                    <a:pt x="14323" y="24457"/>
                    <a:pt x="14569" y="24335"/>
                  </a:cubicBezTo>
                  <a:cubicBezTo>
                    <a:pt x="16027" y="23616"/>
                    <a:pt x="17374" y="22709"/>
                    <a:pt x="18745" y="21848"/>
                  </a:cubicBezTo>
                  <a:cubicBezTo>
                    <a:pt x="21580" y="20068"/>
                    <a:pt x="24310" y="18148"/>
                    <a:pt x="26576" y="15644"/>
                  </a:cubicBezTo>
                  <a:cubicBezTo>
                    <a:pt x="28845" y="13127"/>
                    <a:pt x="30123" y="10174"/>
                    <a:pt x="30315" y="6792"/>
                  </a:cubicBezTo>
                  <a:cubicBezTo>
                    <a:pt x="30461" y="4210"/>
                    <a:pt x="29033" y="2256"/>
                    <a:pt x="26560" y="1670"/>
                  </a:cubicBezTo>
                  <a:cubicBezTo>
                    <a:pt x="25803" y="1491"/>
                    <a:pt x="25056" y="1399"/>
                    <a:pt x="24323" y="1399"/>
                  </a:cubicBezTo>
                  <a:cubicBezTo>
                    <a:pt x="22611" y="1399"/>
                    <a:pt x="20978" y="1902"/>
                    <a:pt x="19490" y="2976"/>
                  </a:cubicBezTo>
                  <a:cubicBezTo>
                    <a:pt x="17327" y="4536"/>
                    <a:pt x="15875" y="6677"/>
                    <a:pt x="14812" y="9163"/>
                  </a:cubicBezTo>
                  <a:cubicBezTo>
                    <a:pt x="14752" y="9031"/>
                    <a:pt x="14702" y="8930"/>
                    <a:pt x="14658" y="8827"/>
                  </a:cubicBezTo>
                  <a:cubicBezTo>
                    <a:pt x="13739" y="6672"/>
                    <a:pt x="12420" y="4781"/>
                    <a:pt x="10867" y="3046"/>
                  </a:cubicBezTo>
                  <a:cubicBezTo>
                    <a:pt x="10064" y="2146"/>
                    <a:pt x="9168" y="1340"/>
                    <a:pt x="8103" y="768"/>
                  </a:cubicBezTo>
                  <a:cubicBezTo>
                    <a:pt x="7208" y="287"/>
                    <a:pt x="6292" y="0"/>
                    <a:pt x="5370" y="0"/>
                  </a:cubicBezTo>
                  <a:close/>
                </a:path>
              </a:pathLst>
            </a:custGeom>
            <a:solidFill>
              <a:schemeClr val="accent6"/>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9">
              <a:extLst>
                <a:ext uri="{FF2B5EF4-FFF2-40B4-BE49-F238E27FC236}">
                  <a16:creationId xmlns:a16="http://schemas.microsoft.com/office/drawing/2014/main" id="{A370622B-1F4F-A107-98D4-AD51C43D10EC}"/>
                </a:ext>
              </a:extLst>
            </p:cNvPr>
            <p:cNvSpPr/>
            <p:nvPr/>
          </p:nvSpPr>
          <p:spPr>
            <a:xfrm>
              <a:off x="4215963" y="2075732"/>
              <a:ext cx="620658" cy="507317"/>
            </a:xfrm>
            <a:custGeom>
              <a:avLst/>
              <a:gdLst/>
              <a:ahLst/>
              <a:cxnLst/>
              <a:rect l="l" t="t" r="r" b="b"/>
              <a:pathLst>
                <a:path w="32440" h="26516" extrusionOk="0">
                  <a:moveTo>
                    <a:pt x="6327" y="2000"/>
                  </a:moveTo>
                  <a:cubicBezTo>
                    <a:pt x="7030" y="2000"/>
                    <a:pt x="7771" y="2217"/>
                    <a:pt x="8585" y="2653"/>
                  </a:cubicBezTo>
                  <a:cubicBezTo>
                    <a:pt x="9435" y="3112"/>
                    <a:pt x="10227" y="3767"/>
                    <a:pt x="11076" y="4718"/>
                  </a:cubicBezTo>
                  <a:cubicBezTo>
                    <a:pt x="12708" y="6541"/>
                    <a:pt x="13890" y="8343"/>
                    <a:pt x="14693" y="10226"/>
                  </a:cubicBezTo>
                  <a:cubicBezTo>
                    <a:pt x="14727" y="10304"/>
                    <a:pt x="14763" y="10383"/>
                    <a:pt x="14804" y="10469"/>
                  </a:cubicBezTo>
                  <a:lnTo>
                    <a:pt x="15800" y="12629"/>
                  </a:lnTo>
                  <a:lnTo>
                    <a:pt x="16685" y="10562"/>
                  </a:lnTo>
                  <a:cubicBezTo>
                    <a:pt x="17783" y="7995"/>
                    <a:pt x="19202" y="6108"/>
                    <a:pt x="21028" y="4792"/>
                  </a:cubicBezTo>
                  <a:cubicBezTo>
                    <a:pt x="22311" y="3868"/>
                    <a:pt x="23735" y="3404"/>
                    <a:pt x="25282" y="3404"/>
                  </a:cubicBezTo>
                  <a:cubicBezTo>
                    <a:pt x="25929" y="3404"/>
                    <a:pt x="26597" y="3485"/>
                    <a:pt x="27286" y="3648"/>
                  </a:cubicBezTo>
                  <a:cubicBezTo>
                    <a:pt x="29275" y="4118"/>
                    <a:pt x="30391" y="5649"/>
                    <a:pt x="30273" y="7741"/>
                  </a:cubicBezTo>
                  <a:cubicBezTo>
                    <a:pt x="30097" y="10840"/>
                    <a:pt x="28924" y="13611"/>
                    <a:pt x="26785" y="15978"/>
                  </a:cubicBezTo>
                  <a:cubicBezTo>
                    <a:pt x="24490" y="18518"/>
                    <a:pt x="21647" y="20451"/>
                    <a:pt x="19167" y="22007"/>
                  </a:cubicBezTo>
                  <a:cubicBezTo>
                    <a:pt x="18901" y="22174"/>
                    <a:pt x="18635" y="22343"/>
                    <a:pt x="18370" y="22512"/>
                  </a:cubicBezTo>
                  <a:cubicBezTo>
                    <a:pt x="17257" y="23217"/>
                    <a:pt x="16208" y="23885"/>
                    <a:pt x="15080" y="24443"/>
                  </a:cubicBezTo>
                  <a:cubicBezTo>
                    <a:pt x="14989" y="24487"/>
                    <a:pt x="14921" y="24518"/>
                    <a:pt x="14842" y="24518"/>
                  </a:cubicBezTo>
                  <a:cubicBezTo>
                    <a:pt x="14744" y="24518"/>
                    <a:pt x="14630" y="24470"/>
                    <a:pt x="14439" y="24339"/>
                  </a:cubicBezTo>
                  <a:lnTo>
                    <a:pt x="14363" y="24290"/>
                  </a:lnTo>
                  <a:cubicBezTo>
                    <a:pt x="13133" y="23451"/>
                    <a:pt x="11859" y="22586"/>
                    <a:pt x="10670" y="21669"/>
                  </a:cubicBezTo>
                  <a:cubicBezTo>
                    <a:pt x="8919" y="20318"/>
                    <a:pt x="7372" y="18597"/>
                    <a:pt x="5653" y="16087"/>
                  </a:cubicBezTo>
                  <a:cubicBezTo>
                    <a:pt x="4885" y="14964"/>
                    <a:pt x="3917" y="13465"/>
                    <a:pt x="3235" y="11817"/>
                  </a:cubicBezTo>
                  <a:cubicBezTo>
                    <a:pt x="2221" y="9369"/>
                    <a:pt x="2042" y="7270"/>
                    <a:pt x="2669" y="5208"/>
                  </a:cubicBezTo>
                  <a:cubicBezTo>
                    <a:pt x="3085" y="3840"/>
                    <a:pt x="3699" y="2967"/>
                    <a:pt x="4606" y="2466"/>
                  </a:cubicBezTo>
                  <a:cubicBezTo>
                    <a:pt x="5163" y="2156"/>
                    <a:pt x="5732" y="2000"/>
                    <a:pt x="6327" y="2000"/>
                  </a:cubicBezTo>
                  <a:close/>
                  <a:moveTo>
                    <a:pt x="6320" y="0"/>
                  </a:moveTo>
                  <a:cubicBezTo>
                    <a:pt x="5393" y="0"/>
                    <a:pt x="4497" y="239"/>
                    <a:pt x="3638" y="716"/>
                  </a:cubicBezTo>
                  <a:cubicBezTo>
                    <a:pt x="2270" y="1477"/>
                    <a:pt x="1329" y="2756"/>
                    <a:pt x="761" y="4624"/>
                  </a:cubicBezTo>
                  <a:cubicBezTo>
                    <a:pt x="0" y="7118"/>
                    <a:pt x="206" y="9722"/>
                    <a:pt x="1389" y="12580"/>
                  </a:cubicBezTo>
                  <a:cubicBezTo>
                    <a:pt x="2142" y="14399"/>
                    <a:pt x="3184" y="16012"/>
                    <a:pt x="4005" y="17214"/>
                  </a:cubicBezTo>
                  <a:cubicBezTo>
                    <a:pt x="5821" y="19869"/>
                    <a:pt x="7551" y="21787"/>
                    <a:pt x="9451" y="23252"/>
                  </a:cubicBezTo>
                  <a:cubicBezTo>
                    <a:pt x="10684" y="24206"/>
                    <a:pt x="11984" y="25090"/>
                    <a:pt x="13241" y="25944"/>
                  </a:cubicBezTo>
                  <a:lnTo>
                    <a:pt x="13313" y="25993"/>
                  </a:lnTo>
                  <a:cubicBezTo>
                    <a:pt x="13826" y="26342"/>
                    <a:pt x="14331" y="26515"/>
                    <a:pt x="14839" y="26515"/>
                  </a:cubicBezTo>
                  <a:cubicBezTo>
                    <a:pt x="15210" y="26515"/>
                    <a:pt x="15584" y="26423"/>
                    <a:pt x="15962" y="26232"/>
                  </a:cubicBezTo>
                  <a:cubicBezTo>
                    <a:pt x="17186" y="25627"/>
                    <a:pt x="18333" y="24899"/>
                    <a:pt x="19438" y="24196"/>
                  </a:cubicBezTo>
                  <a:cubicBezTo>
                    <a:pt x="19701" y="24028"/>
                    <a:pt x="19964" y="23862"/>
                    <a:pt x="20227" y="23696"/>
                  </a:cubicBezTo>
                  <a:cubicBezTo>
                    <a:pt x="22823" y="22068"/>
                    <a:pt x="25808" y="20036"/>
                    <a:pt x="28268" y="17315"/>
                  </a:cubicBezTo>
                  <a:cubicBezTo>
                    <a:pt x="30719" y="14603"/>
                    <a:pt x="32065" y="11417"/>
                    <a:pt x="32267" y="7850"/>
                  </a:cubicBezTo>
                  <a:cubicBezTo>
                    <a:pt x="32440" y="4759"/>
                    <a:pt x="30708" y="2403"/>
                    <a:pt x="27743" y="1701"/>
                  </a:cubicBezTo>
                  <a:cubicBezTo>
                    <a:pt x="26912" y="1504"/>
                    <a:pt x="26093" y="1406"/>
                    <a:pt x="25294" y="1406"/>
                  </a:cubicBezTo>
                  <a:cubicBezTo>
                    <a:pt x="23325" y="1406"/>
                    <a:pt x="21478" y="2000"/>
                    <a:pt x="19857" y="3168"/>
                  </a:cubicBezTo>
                  <a:cubicBezTo>
                    <a:pt x="18222" y="4347"/>
                    <a:pt x="16873" y="5896"/>
                    <a:pt x="15775" y="7872"/>
                  </a:cubicBezTo>
                  <a:cubicBezTo>
                    <a:pt x="14953" y="6348"/>
                    <a:pt x="13893" y="4866"/>
                    <a:pt x="12564" y="3381"/>
                  </a:cubicBezTo>
                  <a:cubicBezTo>
                    <a:pt x="11568" y="2268"/>
                    <a:pt x="10575" y="1454"/>
                    <a:pt x="9529" y="891"/>
                  </a:cubicBezTo>
                  <a:cubicBezTo>
                    <a:pt x="8426" y="297"/>
                    <a:pt x="7354" y="0"/>
                    <a:pt x="6320" y="0"/>
                  </a:cubicBezTo>
                  <a:close/>
                </a:path>
              </a:pathLst>
            </a:custGeom>
            <a:solidFill>
              <a:schemeClr val="lt1"/>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2652;p57">
            <a:extLst>
              <a:ext uri="{FF2B5EF4-FFF2-40B4-BE49-F238E27FC236}">
                <a16:creationId xmlns:a16="http://schemas.microsoft.com/office/drawing/2014/main" id="{277D40C3-7691-71BB-2B7F-A97520DC61E3}"/>
              </a:ext>
            </a:extLst>
          </p:cNvPr>
          <p:cNvSpPr txBox="1">
            <a:spLocks noGrp="1"/>
          </p:cNvSpPr>
          <p:nvPr>
            <p:ph type="title"/>
          </p:nvPr>
        </p:nvSpPr>
        <p:spPr>
          <a:xfrm>
            <a:off x="724749" y="1762355"/>
            <a:ext cx="7694501" cy="260155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a:solidFill>
                  <a:srgbClr val="FF0000"/>
                </a:solidFill>
                <a:latin typeface="+mn-lt"/>
              </a:rPr>
              <a:t>Sách giáo khoa Tin học 4_ Kết nối tri thức với cuộc sống.</a:t>
            </a:r>
            <a:br>
              <a:rPr lang="en-US" sz="1800">
                <a:latin typeface="+mn-lt"/>
              </a:rPr>
            </a:br>
            <a:r>
              <a:rPr lang="en-US" sz="1800">
                <a:latin typeface="+mn-lt"/>
              </a:rPr>
              <a:t>Chủ đề 1: Máy tính và em (Phần cứng, phần mềm, gõ phím)</a:t>
            </a:r>
            <a:br>
              <a:rPr lang="en-US" sz="1800">
                <a:latin typeface="+mn-lt"/>
              </a:rPr>
            </a:br>
            <a:r>
              <a:rPr lang="en-US" sz="1800">
                <a:latin typeface="+mn-lt"/>
              </a:rPr>
              <a:t>Chủ đề 2: Mạng máy tính và Internet (Thông tin trên website)</a:t>
            </a:r>
            <a:br>
              <a:rPr lang="en-US" sz="1800">
                <a:latin typeface="+mn-lt"/>
              </a:rPr>
            </a:br>
            <a:r>
              <a:rPr lang="en-US" sz="1800">
                <a:latin typeface="+mn-lt"/>
              </a:rPr>
              <a:t>Chủ đề 3: Tổ chức lưu trữ, tìm kiếm và trao đổi thông tin</a:t>
            </a:r>
            <a:br>
              <a:rPr lang="en-US" sz="1800">
                <a:latin typeface="+mn-lt"/>
              </a:rPr>
            </a:br>
            <a:r>
              <a:rPr lang="en-US" sz="1800">
                <a:latin typeface="+mn-lt"/>
              </a:rPr>
              <a:t>Chủ đề 4: Đạo đức, pháp luật và văn hóa trong môi trường số (Sử dụng phần mềm khi được phép)</a:t>
            </a:r>
            <a:br>
              <a:rPr lang="en-US" sz="1800">
                <a:latin typeface="+mn-lt"/>
              </a:rPr>
            </a:br>
            <a:r>
              <a:rPr lang="en-US" sz="1800">
                <a:latin typeface="+mn-lt"/>
              </a:rPr>
              <a:t>Chủ đề 5: Ứng dụng tin học (Powerpoint, Word, Rapid Typing)</a:t>
            </a:r>
            <a:br>
              <a:rPr lang="en-US" sz="1800">
                <a:latin typeface="+mn-lt"/>
              </a:rPr>
            </a:br>
            <a:r>
              <a:rPr lang="en-US" sz="1800">
                <a:latin typeface="+mn-lt"/>
              </a:rPr>
              <a:t>Chủ đề 6: Giải quyết vấn đề với sự trợ giúp của máy tính (Lập trình Scratch_ </a:t>
            </a:r>
            <a:r>
              <a:rPr lang="en-US" sz="1800">
                <a:solidFill>
                  <a:srgbClr val="FF0000"/>
                </a:solidFill>
                <a:latin typeface="+mn-lt"/>
              </a:rPr>
              <a:t>HS được học thêm cách lắp lego và điều khiển</a:t>
            </a:r>
            <a:r>
              <a:rPr lang="en-US" sz="1800">
                <a:latin typeface="+mn-lt"/>
              </a:rPr>
              <a:t>)</a:t>
            </a:r>
            <a:br>
              <a:rPr lang="en-US" sz="1800">
                <a:latin typeface="+mn-lt"/>
              </a:rPr>
            </a:br>
            <a:r>
              <a:rPr lang="en-US" sz="1800">
                <a:solidFill>
                  <a:srgbClr val="FF0000"/>
                </a:solidFill>
                <a:latin typeface="+mn-lt"/>
              </a:rPr>
              <a:t>Khuyến khích luyện gõ phím 10 ngón ở nhà (10-20phút/ngày)</a:t>
            </a:r>
            <a:endParaRPr sz="1800">
              <a:solidFill>
                <a:srgbClr val="FF0000"/>
              </a:solidFill>
              <a:latin typeface="+mn-lt"/>
            </a:endParaRPr>
          </a:p>
        </p:txBody>
      </p:sp>
      <p:sp>
        <p:nvSpPr>
          <p:cNvPr id="3" name="TextBox 2">
            <a:extLst>
              <a:ext uri="{FF2B5EF4-FFF2-40B4-BE49-F238E27FC236}">
                <a16:creationId xmlns:a16="http://schemas.microsoft.com/office/drawing/2014/main" id="{C5F64D9A-5002-0FD0-3E90-7993E544CB73}"/>
              </a:ext>
            </a:extLst>
          </p:cNvPr>
          <p:cNvSpPr txBox="1"/>
          <p:nvPr/>
        </p:nvSpPr>
        <p:spPr>
          <a:xfrm>
            <a:off x="660401" y="1112184"/>
            <a:ext cx="7833718" cy="400110"/>
          </a:xfrm>
          <a:prstGeom prst="rect">
            <a:avLst/>
          </a:prstGeom>
          <a:noFill/>
        </p:spPr>
        <p:txBody>
          <a:bodyPr wrap="square" rtlCol="0">
            <a:spAutoFit/>
          </a:bodyPr>
          <a:lstStyle>
            <a:defPPr marR="0" lvl="0" algn="l" rtl="0">
              <a:lnSpc>
                <a:spcPct val="100000"/>
              </a:lnSpc>
              <a:spcBef>
                <a:spcPts val="0"/>
              </a:spcBef>
              <a:spcAft>
                <a:spcPts val="0"/>
              </a:spcAft>
            </a:defPPr>
            <a:lvl1pPr algn="ctr">
              <a:defRPr sz="2400" b="1">
                <a:solidFill>
                  <a:srgbClr val="FF0000"/>
                </a:solidFill>
                <a:latin typeface="Times New Roman" panose="02020603050405020304" pitchFamily="18" charset="0"/>
                <a:cs typeface="Times New Roman" panose="02020603050405020304" pitchFamily="18" charset="0"/>
              </a:defRPr>
            </a:lvl1pPr>
          </a:lstStyle>
          <a:p>
            <a:r>
              <a:rPr lang="en-US" sz="2000">
                <a:latin typeface="+mn-lt"/>
                <a:sym typeface="Capriola"/>
              </a:rPr>
              <a:t>Chương trình học tập môn tin học 4: </a:t>
            </a:r>
          </a:p>
        </p:txBody>
      </p:sp>
    </p:spTree>
    <p:extLst>
      <p:ext uri="{BB962C8B-B14F-4D97-AF65-F5344CB8AC3E}">
        <p14:creationId xmlns:p14="http://schemas.microsoft.com/office/powerpoint/2010/main" val="1569998929"/>
      </p:ext>
    </p:extLst>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55"/>
                                        </p:tgtEl>
                                        <p:attrNameLst>
                                          <p:attrName>style.visibility</p:attrName>
                                        </p:attrNameLst>
                                      </p:cBhvr>
                                      <p:to>
                                        <p:strVal val="visible"/>
                                      </p:to>
                                    </p:set>
                                    <p:animEffect transition="in" filter="fade">
                                      <p:cBhvr>
                                        <p:cTn id="7" dur="1000"/>
                                        <p:tgtEl>
                                          <p:spTgt spid="275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24">
          <a:extLst>
            <a:ext uri="{FF2B5EF4-FFF2-40B4-BE49-F238E27FC236}">
              <a16:creationId xmlns:a16="http://schemas.microsoft.com/office/drawing/2014/main" id="{02A7095B-0760-ED7B-FD2C-3D23E55CB428}"/>
            </a:ext>
          </a:extLst>
        </p:cNvPr>
        <p:cNvGrpSpPr/>
        <p:nvPr/>
      </p:nvGrpSpPr>
      <p:grpSpPr>
        <a:xfrm>
          <a:off x="0" y="0"/>
          <a:ext cx="0" cy="0"/>
          <a:chOff x="0" y="0"/>
          <a:chExt cx="0" cy="0"/>
        </a:xfrm>
      </p:grpSpPr>
      <p:grpSp>
        <p:nvGrpSpPr>
          <p:cNvPr id="2755" name="Google Shape;2755;p59">
            <a:extLst>
              <a:ext uri="{FF2B5EF4-FFF2-40B4-BE49-F238E27FC236}">
                <a16:creationId xmlns:a16="http://schemas.microsoft.com/office/drawing/2014/main" id="{2434EBD9-ABB7-4269-C525-7B94BAA62702}"/>
              </a:ext>
            </a:extLst>
          </p:cNvPr>
          <p:cNvGrpSpPr/>
          <p:nvPr/>
        </p:nvGrpSpPr>
        <p:grpSpPr>
          <a:xfrm>
            <a:off x="7809767" y="862123"/>
            <a:ext cx="620658" cy="507317"/>
            <a:chOff x="4215963" y="2075732"/>
            <a:chExt cx="620658" cy="507317"/>
          </a:xfrm>
        </p:grpSpPr>
        <p:sp>
          <p:nvSpPr>
            <p:cNvPr id="2756" name="Google Shape;2756;p59">
              <a:extLst>
                <a:ext uri="{FF2B5EF4-FFF2-40B4-BE49-F238E27FC236}">
                  <a16:creationId xmlns:a16="http://schemas.microsoft.com/office/drawing/2014/main" id="{0EC90D29-385F-77CF-1567-6C7C685FCD44}"/>
                </a:ext>
              </a:extLst>
            </p:cNvPr>
            <p:cNvSpPr/>
            <p:nvPr/>
          </p:nvSpPr>
          <p:spPr>
            <a:xfrm>
              <a:off x="4234197" y="2094980"/>
              <a:ext cx="582795" cy="469014"/>
            </a:xfrm>
            <a:custGeom>
              <a:avLst/>
              <a:gdLst/>
              <a:ahLst/>
              <a:cxnLst/>
              <a:rect l="l" t="t" r="r" b="b"/>
              <a:pathLst>
                <a:path w="30461" h="24514" extrusionOk="0">
                  <a:moveTo>
                    <a:pt x="5370" y="0"/>
                  </a:moveTo>
                  <a:cubicBezTo>
                    <a:pt x="4638" y="0"/>
                    <a:pt x="3903" y="181"/>
                    <a:pt x="3170" y="589"/>
                  </a:cubicBezTo>
                  <a:cubicBezTo>
                    <a:pt x="1871" y="1309"/>
                    <a:pt x="1183" y="2530"/>
                    <a:pt x="763" y="3914"/>
                  </a:cubicBezTo>
                  <a:cubicBezTo>
                    <a:pt x="1" y="6418"/>
                    <a:pt x="383" y="8834"/>
                    <a:pt x="1359" y="11196"/>
                  </a:cubicBezTo>
                  <a:cubicBezTo>
                    <a:pt x="2015" y="12782"/>
                    <a:pt x="2910" y="14234"/>
                    <a:pt x="3876" y="15647"/>
                  </a:cubicBezTo>
                  <a:cubicBezTo>
                    <a:pt x="5361" y="17818"/>
                    <a:pt x="7013" y="19839"/>
                    <a:pt x="9109" y="21457"/>
                  </a:cubicBezTo>
                  <a:cubicBezTo>
                    <a:pt x="10342" y="22410"/>
                    <a:pt x="11634" y="23285"/>
                    <a:pt x="12924" y="24163"/>
                  </a:cubicBezTo>
                  <a:cubicBezTo>
                    <a:pt x="13253" y="24387"/>
                    <a:pt x="13558" y="24513"/>
                    <a:pt x="13882" y="24513"/>
                  </a:cubicBezTo>
                  <a:cubicBezTo>
                    <a:pt x="14098" y="24513"/>
                    <a:pt x="14323" y="24457"/>
                    <a:pt x="14569" y="24335"/>
                  </a:cubicBezTo>
                  <a:cubicBezTo>
                    <a:pt x="16027" y="23616"/>
                    <a:pt x="17374" y="22709"/>
                    <a:pt x="18745" y="21848"/>
                  </a:cubicBezTo>
                  <a:cubicBezTo>
                    <a:pt x="21580" y="20068"/>
                    <a:pt x="24310" y="18148"/>
                    <a:pt x="26576" y="15644"/>
                  </a:cubicBezTo>
                  <a:cubicBezTo>
                    <a:pt x="28845" y="13127"/>
                    <a:pt x="30123" y="10174"/>
                    <a:pt x="30315" y="6792"/>
                  </a:cubicBezTo>
                  <a:cubicBezTo>
                    <a:pt x="30461" y="4210"/>
                    <a:pt x="29033" y="2256"/>
                    <a:pt x="26560" y="1670"/>
                  </a:cubicBezTo>
                  <a:cubicBezTo>
                    <a:pt x="25803" y="1491"/>
                    <a:pt x="25056" y="1399"/>
                    <a:pt x="24323" y="1399"/>
                  </a:cubicBezTo>
                  <a:cubicBezTo>
                    <a:pt x="22611" y="1399"/>
                    <a:pt x="20978" y="1902"/>
                    <a:pt x="19490" y="2976"/>
                  </a:cubicBezTo>
                  <a:cubicBezTo>
                    <a:pt x="17327" y="4536"/>
                    <a:pt x="15875" y="6677"/>
                    <a:pt x="14812" y="9163"/>
                  </a:cubicBezTo>
                  <a:cubicBezTo>
                    <a:pt x="14752" y="9031"/>
                    <a:pt x="14702" y="8930"/>
                    <a:pt x="14658" y="8827"/>
                  </a:cubicBezTo>
                  <a:cubicBezTo>
                    <a:pt x="13739" y="6672"/>
                    <a:pt x="12420" y="4781"/>
                    <a:pt x="10867" y="3046"/>
                  </a:cubicBezTo>
                  <a:cubicBezTo>
                    <a:pt x="10064" y="2146"/>
                    <a:pt x="9168" y="1340"/>
                    <a:pt x="8103" y="768"/>
                  </a:cubicBezTo>
                  <a:cubicBezTo>
                    <a:pt x="7208" y="287"/>
                    <a:pt x="6292" y="0"/>
                    <a:pt x="5370" y="0"/>
                  </a:cubicBezTo>
                  <a:close/>
                </a:path>
              </a:pathLst>
            </a:custGeom>
            <a:solidFill>
              <a:schemeClr val="accent6"/>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9">
              <a:extLst>
                <a:ext uri="{FF2B5EF4-FFF2-40B4-BE49-F238E27FC236}">
                  <a16:creationId xmlns:a16="http://schemas.microsoft.com/office/drawing/2014/main" id="{4FFD2163-0F19-FD08-8D2B-043D20A044D2}"/>
                </a:ext>
              </a:extLst>
            </p:cNvPr>
            <p:cNvSpPr/>
            <p:nvPr/>
          </p:nvSpPr>
          <p:spPr>
            <a:xfrm>
              <a:off x="4215963" y="2075732"/>
              <a:ext cx="620658" cy="507317"/>
            </a:xfrm>
            <a:custGeom>
              <a:avLst/>
              <a:gdLst/>
              <a:ahLst/>
              <a:cxnLst/>
              <a:rect l="l" t="t" r="r" b="b"/>
              <a:pathLst>
                <a:path w="32440" h="26516" extrusionOk="0">
                  <a:moveTo>
                    <a:pt x="6327" y="2000"/>
                  </a:moveTo>
                  <a:cubicBezTo>
                    <a:pt x="7030" y="2000"/>
                    <a:pt x="7771" y="2217"/>
                    <a:pt x="8585" y="2653"/>
                  </a:cubicBezTo>
                  <a:cubicBezTo>
                    <a:pt x="9435" y="3112"/>
                    <a:pt x="10227" y="3767"/>
                    <a:pt x="11076" y="4718"/>
                  </a:cubicBezTo>
                  <a:cubicBezTo>
                    <a:pt x="12708" y="6541"/>
                    <a:pt x="13890" y="8343"/>
                    <a:pt x="14693" y="10226"/>
                  </a:cubicBezTo>
                  <a:cubicBezTo>
                    <a:pt x="14727" y="10304"/>
                    <a:pt x="14763" y="10383"/>
                    <a:pt x="14804" y="10469"/>
                  </a:cubicBezTo>
                  <a:lnTo>
                    <a:pt x="15800" y="12629"/>
                  </a:lnTo>
                  <a:lnTo>
                    <a:pt x="16685" y="10562"/>
                  </a:lnTo>
                  <a:cubicBezTo>
                    <a:pt x="17783" y="7995"/>
                    <a:pt x="19202" y="6108"/>
                    <a:pt x="21028" y="4792"/>
                  </a:cubicBezTo>
                  <a:cubicBezTo>
                    <a:pt x="22311" y="3868"/>
                    <a:pt x="23735" y="3404"/>
                    <a:pt x="25282" y="3404"/>
                  </a:cubicBezTo>
                  <a:cubicBezTo>
                    <a:pt x="25929" y="3404"/>
                    <a:pt x="26597" y="3485"/>
                    <a:pt x="27286" y="3648"/>
                  </a:cubicBezTo>
                  <a:cubicBezTo>
                    <a:pt x="29275" y="4118"/>
                    <a:pt x="30391" y="5649"/>
                    <a:pt x="30273" y="7741"/>
                  </a:cubicBezTo>
                  <a:cubicBezTo>
                    <a:pt x="30097" y="10840"/>
                    <a:pt x="28924" y="13611"/>
                    <a:pt x="26785" y="15978"/>
                  </a:cubicBezTo>
                  <a:cubicBezTo>
                    <a:pt x="24490" y="18518"/>
                    <a:pt x="21647" y="20451"/>
                    <a:pt x="19167" y="22007"/>
                  </a:cubicBezTo>
                  <a:cubicBezTo>
                    <a:pt x="18901" y="22174"/>
                    <a:pt x="18635" y="22343"/>
                    <a:pt x="18370" y="22512"/>
                  </a:cubicBezTo>
                  <a:cubicBezTo>
                    <a:pt x="17257" y="23217"/>
                    <a:pt x="16208" y="23885"/>
                    <a:pt x="15080" y="24443"/>
                  </a:cubicBezTo>
                  <a:cubicBezTo>
                    <a:pt x="14989" y="24487"/>
                    <a:pt x="14921" y="24518"/>
                    <a:pt x="14842" y="24518"/>
                  </a:cubicBezTo>
                  <a:cubicBezTo>
                    <a:pt x="14744" y="24518"/>
                    <a:pt x="14630" y="24470"/>
                    <a:pt x="14439" y="24339"/>
                  </a:cubicBezTo>
                  <a:lnTo>
                    <a:pt x="14363" y="24290"/>
                  </a:lnTo>
                  <a:cubicBezTo>
                    <a:pt x="13133" y="23451"/>
                    <a:pt x="11859" y="22586"/>
                    <a:pt x="10670" y="21669"/>
                  </a:cubicBezTo>
                  <a:cubicBezTo>
                    <a:pt x="8919" y="20318"/>
                    <a:pt x="7372" y="18597"/>
                    <a:pt x="5653" y="16087"/>
                  </a:cubicBezTo>
                  <a:cubicBezTo>
                    <a:pt x="4885" y="14964"/>
                    <a:pt x="3917" y="13465"/>
                    <a:pt x="3235" y="11817"/>
                  </a:cubicBezTo>
                  <a:cubicBezTo>
                    <a:pt x="2221" y="9369"/>
                    <a:pt x="2042" y="7270"/>
                    <a:pt x="2669" y="5208"/>
                  </a:cubicBezTo>
                  <a:cubicBezTo>
                    <a:pt x="3085" y="3840"/>
                    <a:pt x="3699" y="2967"/>
                    <a:pt x="4606" y="2466"/>
                  </a:cubicBezTo>
                  <a:cubicBezTo>
                    <a:pt x="5163" y="2156"/>
                    <a:pt x="5732" y="2000"/>
                    <a:pt x="6327" y="2000"/>
                  </a:cubicBezTo>
                  <a:close/>
                  <a:moveTo>
                    <a:pt x="6320" y="0"/>
                  </a:moveTo>
                  <a:cubicBezTo>
                    <a:pt x="5393" y="0"/>
                    <a:pt x="4497" y="239"/>
                    <a:pt x="3638" y="716"/>
                  </a:cubicBezTo>
                  <a:cubicBezTo>
                    <a:pt x="2270" y="1477"/>
                    <a:pt x="1329" y="2756"/>
                    <a:pt x="761" y="4624"/>
                  </a:cubicBezTo>
                  <a:cubicBezTo>
                    <a:pt x="0" y="7118"/>
                    <a:pt x="206" y="9722"/>
                    <a:pt x="1389" y="12580"/>
                  </a:cubicBezTo>
                  <a:cubicBezTo>
                    <a:pt x="2142" y="14399"/>
                    <a:pt x="3184" y="16012"/>
                    <a:pt x="4005" y="17214"/>
                  </a:cubicBezTo>
                  <a:cubicBezTo>
                    <a:pt x="5821" y="19869"/>
                    <a:pt x="7551" y="21787"/>
                    <a:pt x="9451" y="23252"/>
                  </a:cubicBezTo>
                  <a:cubicBezTo>
                    <a:pt x="10684" y="24206"/>
                    <a:pt x="11984" y="25090"/>
                    <a:pt x="13241" y="25944"/>
                  </a:cubicBezTo>
                  <a:lnTo>
                    <a:pt x="13313" y="25993"/>
                  </a:lnTo>
                  <a:cubicBezTo>
                    <a:pt x="13826" y="26342"/>
                    <a:pt x="14331" y="26515"/>
                    <a:pt x="14839" y="26515"/>
                  </a:cubicBezTo>
                  <a:cubicBezTo>
                    <a:pt x="15210" y="26515"/>
                    <a:pt x="15584" y="26423"/>
                    <a:pt x="15962" y="26232"/>
                  </a:cubicBezTo>
                  <a:cubicBezTo>
                    <a:pt x="17186" y="25627"/>
                    <a:pt x="18333" y="24899"/>
                    <a:pt x="19438" y="24196"/>
                  </a:cubicBezTo>
                  <a:cubicBezTo>
                    <a:pt x="19701" y="24028"/>
                    <a:pt x="19964" y="23862"/>
                    <a:pt x="20227" y="23696"/>
                  </a:cubicBezTo>
                  <a:cubicBezTo>
                    <a:pt x="22823" y="22068"/>
                    <a:pt x="25808" y="20036"/>
                    <a:pt x="28268" y="17315"/>
                  </a:cubicBezTo>
                  <a:cubicBezTo>
                    <a:pt x="30719" y="14603"/>
                    <a:pt x="32065" y="11417"/>
                    <a:pt x="32267" y="7850"/>
                  </a:cubicBezTo>
                  <a:cubicBezTo>
                    <a:pt x="32440" y="4759"/>
                    <a:pt x="30708" y="2403"/>
                    <a:pt x="27743" y="1701"/>
                  </a:cubicBezTo>
                  <a:cubicBezTo>
                    <a:pt x="26912" y="1504"/>
                    <a:pt x="26093" y="1406"/>
                    <a:pt x="25294" y="1406"/>
                  </a:cubicBezTo>
                  <a:cubicBezTo>
                    <a:pt x="23325" y="1406"/>
                    <a:pt x="21478" y="2000"/>
                    <a:pt x="19857" y="3168"/>
                  </a:cubicBezTo>
                  <a:cubicBezTo>
                    <a:pt x="18222" y="4347"/>
                    <a:pt x="16873" y="5896"/>
                    <a:pt x="15775" y="7872"/>
                  </a:cubicBezTo>
                  <a:cubicBezTo>
                    <a:pt x="14953" y="6348"/>
                    <a:pt x="13893" y="4866"/>
                    <a:pt x="12564" y="3381"/>
                  </a:cubicBezTo>
                  <a:cubicBezTo>
                    <a:pt x="11568" y="2268"/>
                    <a:pt x="10575" y="1454"/>
                    <a:pt x="9529" y="891"/>
                  </a:cubicBezTo>
                  <a:cubicBezTo>
                    <a:pt x="8426" y="297"/>
                    <a:pt x="7354" y="0"/>
                    <a:pt x="6320" y="0"/>
                  </a:cubicBezTo>
                  <a:close/>
                </a:path>
              </a:pathLst>
            </a:custGeom>
            <a:solidFill>
              <a:schemeClr val="lt1"/>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6D4D9DD2-7994-459A-056B-B200D942F872}"/>
              </a:ext>
            </a:extLst>
          </p:cNvPr>
          <p:cNvSpPr txBox="1"/>
          <p:nvPr/>
        </p:nvSpPr>
        <p:spPr>
          <a:xfrm>
            <a:off x="655141" y="1369440"/>
            <a:ext cx="7833718" cy="400110"/>
          </a:xfrm>
          <a:prstGeom prst="rect">
            <a:avLst/>
          </a:prstGeom>
          <a:noFill/>
        </p:spPr>
        <p:txBody>
          <a:bodyPr wrap="square" rtlCol="0">
            <a:spAutoFit/>
          </a:bodyPr>
          <a:lstStyle>
            <a:defPPr marR="0" lvl="0" algn="l" rtl="0">
              <a:lnSpc>
                <a:spcPct val="100000"/>
              </a:lnSpc>
              <a:spcBef>
                <a:spcPts val="0"/>
              </a:spcBef>
              <a:spcAft>
                <a:spcPts val="0"/>
              </a:spcAft>
            </a:defPPr>
            <a:lvl1pPr algn="ctr">
              <a:defRPr sz="2400" b="1">
                <a:solidFill>
                  <a:srgbClr val="FF0000"/>
                </a:solidFill>
                <a:latin typeface="Times New Roman" panose="02020603050405020304" pitchFamily="18" charset="0"/>
                <a:cs typeface="Times New Roman" panose="02020603050405020304" pitchFamily="18" charset="0"/>
              </a:defRPr>
            </a:lvl1pPr>
          </a:lstStyle>
          <a:p>
            <a:r>
              <a:rPr lang="en-US" sz="2000">
                <a:latin typeface="+mn-lt"/>
                <a:sym typeface="Capriola"/>
              </a:rPr>
              <a:t>Phụ huynh có thể tìm hiểu và cho con tham gia một số kì thi:</a:t>
            </a:r>
          </a:p>
        </p:txBody>
      </p:sp>
      <p:sp>
        <p:nvSpPr>
          <p:cNvPr id="4" name="Title 3">
            <a:extLst>
              <a:ext uri="{FF2B5EF4-FFF2-40B4-BE49-F238E27FC236}">
                <a16:creationId xmlns:a16="http://schemas.microsoft.com/office/drawing/2014/main" id="{5A39AB5B-1AB9-8BFD-BEF0-E332A1048AB3}"/>
              </a:ext>
            </a:extLst>
          </p:cNvPr>
          <p:cNvSpPr>
            <a:spLocks noGrp="1"/>
          </p:cNvSpPr>
          <p:nvPr>
            <p:ph type="title"/>
          </p:nvPr>
        </p:nvSpPr>
        <p:spPr>
          <a:xfrm>
            <a:off x="972456" y="1943279"/>
            <a:ext cx="7458143" cy="1119235"/>
          </a:xfrm>
        </p:spPr>
        <p:txBody>
          <a:bodyPr/>
          <a:lstStyle/>
          <a:p>
            <a:pPr algn="l"/>
            <a:r>
              <a:rPr lang="en-US"/>
              <a:t>Cuộc thi Tài năng tin học trẻ Quốc tế _ TP Hà Nội.</a:t>
            </a:r>
            <a:br>
              <a:rPr lang="en-US"/>
            </a:br>
            <a:r>
              <a:rPr lang="en-US"/>
              <a:t>Cuộc thi tin học trẻ _ TP Hà Nội và toàn quốc.</a:t>
            </a:r>
            <a:br>
              <a:rPr lang="en-US"/>
            </a:br>
            <a:r>
              <a:rPr lang="en-US"/>
              <a:t>Cuộc thi Quốc tế Tofas lập trình.</a:t>
            </a:r>
          </a:p>
        </p:txBody>
      </p:sp>
      <p:sp>
        <p:nvSpPr>
          <p:cNvPr id="5" name="Google Shape;2985;p64">
            <a:extLst>
              <a:ext uri="{FF2B5EF4-FFF2-40B4-BE49-F238E27FC236}">
                <a16:creationId xmlns:a16="http://schemas.microsoft.com/office/drawing/2014/main" id="{5641E4D7-8BC6-0244-8738-A9E87EF818D9}"/>
              </a:ext>
            </a:extLst>
          </p:cNvPr>
          <p:cNvSpPr txBox="1">
            <a:spLocks/>
          </p:cNvSpPr>
          <p:nvPr/>
        </p:nvSpPr>
        <p:spPr>
          <a:xfrm>
            <a:off x="2362283" y="2956433"/>
            <a:ext cx="5445144" cy="60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endParaRPr lang="en-US" sz="6000"/>
          </a:p>
        </p:txBody>
      </p:sp>
    </p:spTree>
    <p:extLst>
      <p:ext uri="{BB962C8B-B14F-4D97-AF65-F5344CB8AC3E}">
        <p14:creationId xmlns:p14="http://schemas.microsoft.com/office/powerpoint/2010/main" val="2483526988"/>
      </p:ext>
    </p:extLst>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55"/>
                                        </p:tgtEl>
                                        <p:attrNameLst>
                                          <p:attrName>style.visibility</p:attrName>
                                        </p:attrNameLst>
                                      </p:cBhvr>
                                      <p:to>
                                        <p:strVal val="visible"/>
                                      </p:to>
                                    </p:set>
                                    <p:animEffect transition="in" filter="fade">
                                      <p:cBhvr>
                                        <p:cTn id="7" dur="1000"/>
                                        <p:tgtEl>
                                          <p:spTgt spid="275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24">
          <a:extLst>
            <a:ext uri="{FF2B5EF4-FFF2-40B4-BE49-F238E27FC236}">
              <a16:creationId xmlns:a16="http://schemas.microsoft.com/office/drawing/2014/main" id="{1638E251-902A-CAE2-B017-A4091586D9DD}"/>
            </a:ext>
          </a:extLst>
        </p:cNvPr>
        <p:cNvGrpSpPr/>
        <p:nvPr/>
      </p:nvGrpSpPr>
      <p:grpSpPr>
        <a:xfrm>
          <a:off x="0" y="0"/>
          <a:ext cx="0" cy="0"/>
          <a:chOff x="0" y="0"/>
          <a:chExt cx="0" cy="0"/>
        </a:xfrm>
      </p:grpSpPr>
      <p:grpSp>
        <p:nvGrpSpPr>
          <p:cNvPr id="2755" name="Google Shape;2755;p59">
            <a:extLst>
              <a:ext uri="{FF2B5EF4-FFF2-40B4-BE49-F238E27FC236}">
                <a16:creationId xmlns:a16="http://schemas.microsoft.com/office/drawing/2014/main" id="{66DA2EC5-1356-2384-58E6-B5799AF5B528}"/>
              </a:ext>
            </a:extLst>
          </p:cNvPr>
          <p:cNvGrpSpPr/>
          <p:nvPr/>
        </p:nvGrpSpPr>
        <p:grpSpPr>
          <a:xfrm>
            <a:off x="5313310" y="3185055"/>
            <a:ext cx="620658" cy="507317"/>
            <a:chOff x="4215963" y="2075732"/>
            <a:chExt cx="620658" cy="507317"/>
          </a:xfrm>
        </p:grpSpPr>
        <p:sp>
          <p:nvSpPr>
            <p:cNvPr id="2756" name="Google Shape;2756;p59">
              <a:extLst>
                <a:ext uri="{FF2B5EF4-FFF2-40B4-BE49-F238E27FC236}">
                  <a16:creationId xmlns:a16="http://schemas.microsoft.com/office/drawing/2014/main" id="{E068A88A-6A8D-A430-B661-18120DBB2D68}"/>
                </a:ext>
              </a:extLst>
            </p:cNvPr>
            <p:cNvSpPr/>
            <p:nvPr/>
          </p:nvSpPr>
          <p:spPr>
            <a:xfrm>
              <a:off x="4234197" y="2094980"/>
              <a:ext cx="582795" cy="469014"/>
            </a:xfrm>
            <a:custGeom>
              <a:avLst/>
              <a:gdLst/>
              <a:ahLst/>
              <a:cxnLst/>
              <a:rect l="l" t="t" r="r" b="b"/>
              <a:pathLst>
                <a:path w="30461" h="24514" extrusionOk="0">
                  <a:moveTo>
                    <a:pt x="5370" y="0"/>
                  </a:moveTo>
                  <a:cubicBezTo>
                    <a:pt x="4638" y="0"/>
                    <a:pt x="3903" y="181"/>
                    <a:pt x="3170" y="589"/>
                  </a:cubicBezTo>
                  <a:cubicBezTo>
                    <a:pt x="1871" y="1309"/>
                    <a:pt x="1183" y="2530"/>
                    <a:pt x="763" y="3914"/>
                  </a:cubicBezTo>
                  <a:cubicBezTo>
                    <a:pt x="1" y="6418"/>
                    <a:pt x="383" y="8834"/>
                    <a:pt x="1359" y="11196"/>
                  </a:cubicBezTo>
                  <a:cubicBezTo>
                    <a:pt x="2015" y="12782"/>
                    <a:pt x="2910" y="14234"/>
                    <a:pt x="3876" y="15647"/>
                  </a:cubicBezTo>
                  <a:cubicBezTo>
                    <a:pt x="5361" y="17818"/>
                    <a:pt x="7013" y="19839"/>
                    <a:pt x="9109" y="21457"/>
                  </a:cubicBezTo>
                  <a:cubicBezTo>
                    <a:pt x="10342" y="22410"/>
                    <a:pt x="11634" y="23285"/>
                    <a:pt x="12924" y="24163"/>
                  </a:cubicBezTo>
                  <a:cubicBezTo>
                    <a:pt x="13253" y="24387"/>
                    <a:pt x="13558" y="24513"/>
                    <a:pt x="13882" y="24513"/>
                  </a:cubicBezTo>
                  <a:cubicBezTo>
                    <a:pt x="14098" y="24513"/>
                    <a:pt x="14323" y="24457"/>
                    <a:pt x="14569" y="24335"/>
                  </a:cubicBezTo>
                  <a:cubicBezTo>
                    <a:pt x="16027" y="23616"/>
                    <a:pt x="17374" y="22709"/>
                    <a:pt x="18745" y="21848"/>
                  </a:cubicBezTo>
                  <a:cubicBezTo>
                    <a:pt x="21580" y="20068"/>
                    <a:pt x="24310" y="18148"/>
                    <a:pt x="26576" y="15644"/>
                  </a:cubicBezTo>
                  <a:cubicBezTo>
                    <a:pt x="28845" y="13127"/>
                    <a:pt x="30123" y="10174"/>
                    <a:pt x="30315" y="6792"/>
                  </a:cubicBezTo>
                  <a:cubicBezTo>
                    <a:pt x="30461" y="4210"/>
                    <a:pt x="29033" y="2256"/>
                    <a:pt x="26560" y="1670"/>
                  </a:cubicBezTo>
                  <a:cubicBezTo>
                    <a:pt x="25803" y="1491"/>
                    <a:pt x="25056" y="1399"/>
                    <a:pt x="24323" y="1399"/>
                  </a:cubicBezTo>
                  <a:cubicBezTo>
                    <a:pt x="22611" y="1399"/>
                    <a:pt x="20978" y="1902"/>
                    <a:pt x="19490" y="2976"/>
                  </a:cubicBezTo>
                  <a:cubicBezTo>
                    <a:pt x="17327" y="4536"/>
                    <a:pt x="15875" y="6677"/>
                    <a:pt x="14812" y="9163"/>
                  </a:cubicBezTo>
                  <a:cubicBezTo>
                    <a:pt x="14752" y="9031"/>
                    <a:pt x="14702" y="8930"/>
                    <a:pt x="14658" y="8827"/>
                  </a:cubicBezTo>
                  <a:cubicBezTo>
                    <a:pt x="13739" y="6672"/>
                    <a:pt x="12420" y="4781"/>
                    <a:pt x="10867" y="3046"/>
                  </a:cubicBezTo>
                  <a:cubicBezTo>
                    <a:pt x="10064" y="2146"/>
                    <a:pt x="9168" y="1340"/>
                    <a:pt x="8103" y="768"/>
                  </a:cubicBezTo>
                  <a:cubicBezTo>
                    <a:pt x="7208" y="287"/>
                    <a:pt x="6292" y="0"/>
                    <a:pt x="5370" y="0"/>
                  </a:cubicBezTo>
                  <a:close/>
                </a:path>
              </a:pathLst>
            </a:custGeom>
            <a:solidFill>
              <a:schemeClr val="accent6"/>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9">
              <a:extLst>
                <a:ext uri="{FF2B5EF4-FFF2-40B4-BE49-F238E27FC236}">
                  <a16:creationId xmlns:a16="http://schemas.microsoft.com/office/drawing/2014/main" id="{E31C5C7E-3AE8-84D6-736C-CBB7B2AAB39B}"/>
                </a:ext>
              </a:extLst>
            </p:cNvPr>
            <p:cNvSpPr/>
            <p:nvPr/>
          </p:nvSpPr>
          <p:spPr>
            <a:xfrm>
              <a:off x="4215963" y="2075732"/>
              <a:ext cx="620658" cy="507317"/>
            </a:xfrm>
            <a:custGeom>
              <a:avLst/>
              <a:gdLst/>
              <a:ahLst/>
              <a:cxnLst/>
              <a:rect l="l" t="t" r="r" b="b"/>
              <a:pathLst>
                <a:path w="32440" h="26516" extrusionOk="0">
                  <a:moveTo>
                    <a:pt x="6327" y="2000"/>
                  </a:moveTo>
                  <a:cubicBezTo>
                    <a:pt x="7030" y="2000"/>
                    <a:pt x="7771" y="2217"/>
                    <a:pt x="8585" y="2653"/>
                  </a:cubicBezTo>
                  <a:cubicBezTo>
                    <a:pt x="9435" y="3112"/>
                    <a:pt x="10227" y="3767"/>
                    <a:pt x="11076" y="4718"/>
                  </a:cubicBezTo>
                  <a:cubicBezTo>
                    <a:pt x="12708" y="6541"/>
                    <a:pt x="13890" y="8343"/>
                    <a:pt x="14693" y="10226"/>
                  </a:cubicBezTo>
                  <a:cubicBezTo>
                    <a:pt x="14727" y="10304"/>
                    <a:pt x="14763" y="10383"/>
                    <a:pt x="14804" y="10469"/>
                  </a:cubicBezTo>
                  <a:lnTo>
                    <a:pt x="15800" y="12629"/>
                  </a:lnTo>
                  <a:lnTo>
                    <a:pt x="16685" y="10562"/>
                  </a:lnTo>
                  <a:cubicBezTo>
                    <a:pt x="17783" y="7995"/>
                    <a:pt x="19202" y="6108"/>
                    <a:pt x="21028" y="4792"/>
                  </a:cubicBezTo>
                  <a:cubicBezTo>
                    <a:pt x="22311" y="3868"/>
                    <a:pt x="23735" y="3404"/>
                    <a:pt x="25282" y="3404"/>
                  </a:cubicBezTo>
                  <a:cubicBezTo>
                    <a:pt x="25929" y="3404"/>
                    <a:pt x="26597" y="3485"/>
                    <a:pt x="27286" y="3648"/>
                  </a:cubicBezTo>
                  <a:cubicBezTo>
                    <a:pt x="29275" y="4118"/>
                    <a:pt x="30391" y="5649"/>
                    <a:pt x="30273" y="7741"/>
                  </a:cubicBezTo>
                  <a:cubicBezTo>
                    <a:pt x="30097" y="10840"/>
                    <a:pt x="28924" y="13611"/>
                    <a:pt x="26785" y="15978"/>
                  </a:cubicBezTo>
                  <a:cubicBezTo>
                    <a:pt x="24490" y="18518"/>
                    <a:pt x="21647" y="20451"/>
                    <a:pt x="19167" y="22007"/>
                  </a:cubicBezTo>
                  <a:cubicBezTo>
                    <a:pt x="18901" y="22174"/>
                    <a:pt x="18635" y="22343"/>
                    <a:pt x="18370" y="22512"/>
                  </a:cubicBezTo>
                  <a:cubicBezTo>
                    <a:pt x="17257" y="23217"/>
                    <a:pt x="16208" y="23885"/>
                    <a:pt x="15080" y="24443"/>
                  </a:cubicBezTo>
                  <a:cubicBezTo>
                    <a:pt x="14989" y="24487"/>
                    <a:pt x="14921" y="24518"/>
                    <a:pt x="14842" y="24518"/>
                  </a:cubicBezTo>
                  <a:cubicBezTo>
                    <a:pt x="14744" y="24518"/>
                    <a:pt x="14630" y="24470"/>
                    <a:pt x="14439" y="24339"/>
                  </a:cubicBezTo>
                  <a:lnTo>
                    <a:pt x="14363" y="24290"/>
                  </a:lnTo>
                  <a:cubicBezTo>
                    <a:pt x="13133" y="23451"/>
                    <a:pt x="11859" y="22586"/>
                    <a:pt x="10670" y="21669"/>
                  </a:cubicBezTo>
                  <a:cubicBezTo>
                    <a:pt x="8919" y="20318"/>
                    <a:pt x="7372" y="18597"/>
                    <a:pt x="5653" y="16087"/>
                  </a:cubicBezTo>
                  <a:cubicBezTo>
                    <a:pt x="4885" y="14964"/>
                    <a:pt x="3917" y="13465"/>
                    <a:pt x="3235" y="11817"/>
                  </a:cubicBezTo>
                  <a:cubicBezTo>
                    <a:pt x="2221" y="9369"/>
                    <a:pt x="2042" y="7270"/>
                    <a:pt x="2669" y="5208"/>
                  </a:cubicBezTo>
                  <a:cubicBezTo>
                    <a:pt x="3085" y="3840"/>
                    <a:pt x="3699" y="2967"/>
                    <a:pt x="4606" y="2466"/>
                  </a:cubicBezTo>
                  <a:cubicBezTo>
                    <a:pt x="5163" y="2156"/>
                    <a:pt x="5732" y="2000"/>
                    <a:pt x="6327" y="2000"/>
                  </a:cubicBezTo>
                  <a:close/>
                  <a:moveTo>
                    <a:pt x="6320" y="0"/>
                  </a:moveTo>
                  <a:cubicBezTo>
                    <a:pt x="5393" y="0"/>
                    <a:pt x="4497" y="239"/>
                    <a:pt x="3638" y="716"/>
                  </a:cubicBezTo>
                  <a:cubicBezTo>
                    <a:pt x="2270" y="1477"/>
                    <a:pt x="1329" y="2756"/>
                    <a:pt x="761" y="4624"/>
                  </a:cubicBezTo>
                  <a:cubicBezTo>
                    <a:pt x="0" y="7118"/>
                    <a:pt x="206" y="9722"/>
                    <a:pt x="1389" y="12580"/>
                  </a:cubicBezTo>
                  <a:cubicBezTo>
                    <a:pt x="2142" y="14399"/>
                    <a:pt x="3184" y="16012"/>
                    <a:pt x="4005" y="17214"/>
                  </a:cubicBezTo>
                  <a:cubicBezTo>
                    <a:pt x="5821" y="19869"/>
                    <a:pt x="7551" y="21787"/>
                    <a:pt x="9451" y="23252"/>
                  </a:cubicBezTo>
                  <a:cubicBezTo>
                    <a:pt x="10684" y="24206"/>
                    <a:pt x="11984" y="25090"/>
                    <a:pt x="13241" y="25944"/>
                  </a:cubicBezTo>
                  <a:lnTo>
                    <a:pt x="13313" y="25993"/>
                  </a:lnTo>
                  <a:cubicBezTo>
                    <a:pt x="13826" y="26342"/>
                    <a:pt x="14331" y="26515"/>
                    <a:pt x="14839" y="26515"/>
                  </a:cubicBezTo>
                  <a:cubicBezTo>
                    <a:pt x="15210" y="26515"/>
                    <a:pt x="15584" y="26423"/>
                    <a:pt x="15962" y="26232"/>
                  </a:cubicBezTo>
                  <a:cubicBezTo>
                    <a:pt x="17186" y="25627"/>
                    <a:pt x="18333" y="24899"/>
                    <a:pt x="19438" y="24196"/>
                  </a:cubicBezTo>
                  <a:cubicBezTo>
                    <a:pt x="19701" y="24028"/>
                    <a:pt x="19964" y="23862"/>
                    <a:pt x="20227" y="23696"/>
                  </a:cubicBezTo>
                  <a:cubicBezTo>
                    <a:pt x="22823" y="22068"/>
                    <a:pt x="25808" y="20036"/>
                    <a:pt x="28268" y="17315"/>
                  </a:cubicBezTo>
                  <a:cubicBezTo>
                    <a:pt x="30719" y="14603"/>
                    <a:pt x="32065" y="11417"/>
                    <a:pt x="32267" y="7850"/>
                  </a:cubicBezTo>
                  <a:cubicBezTo>
                    <a:pt x="32440" y="4759"/>
                    <a:pt x="30708" y="2403"/>
                    <a:pt x="27743" y="1701"/>
                  </a:cubicBezTo>
                  <a:cubicBezTo>
                    <a:pt x="26912" y="1504"/>
                    <a:pt x="26093" y="1406"/>
                    <a:pt x="25294" y="1406"/>
                  </a:cubicBezTo>
                  <a:cubicBezTo>
                    <a:pt x="23325" y="1406"/>
                    <a:pt x="21478" y="2000"/>
                    <a:pt x="19857" y="3168"/>
                  </a:cubicBezTo>
                  <a:cubicBezTo>
                    <a:pt x="18222" y="4347"/>
                    <a:pt x="16873" y="5896"/>
                    <a:pt x="15775" y="7872"/>
                  </a:cubicBezTo>
                  <a:cubicBezTo>
                    <a:pt x="14953" y="6348"/>
                    <a:pt x="13893" y="4866"/>
                    <a:pt x="12564" y="3381"/>
                  </a:cubicBezTo>
                  <a:cubicBezTo>
                    <a:pt x="11568" y="2268"/>
                    <a:pt x="10575" y="1454"/>
                    <a:pt x="9529" y="891"/>
                  </a:cubicBezTo>
                  <a:cubicBezTo>
                    <a:pt x="8426" y="297"/>
                    <a:pt x="7354" y="0"/>
                    <a:pt x="6320" y="0"/>
                  </a:cubicBezTo>
                  <a:close/>
                </a:path>
              </a:pathLst>
            </a:custGeom>
            <a:solidFill>
              <a:schemeClr val="lt1"/>
            </a:solidFill>
            <a:ln>
              <a:noFill/>
            </a:ln>
            <a:effectLst>
              <a:outerShdw blurRad="57150" dist="19050" dir="5400000" algn="bl" rotWithShape="0">
                <a:srgbClr val="000000">
                  <a:alpha val="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itle 3">
            <a:extLst>
              <a:ext uri="{FF2B5EF4-FFF2-40B4-BE49-F238E27FC236}">
                <a16:creationId xmlns:a16="http://schemas.microsoft.com/office/drawing/2014/main" id="{65A185E0-BA77-12F6-3659-6047EC44579B}"/>
              </a:ext>
            </a:extLst>
          </p:cNvPr>
          <p:cNvSpPr>
            <a:spLocks noGrp="1"/>
          </p:cNvSpPr>
          <p:nvPr>
            <p:ph type="title"/>
          </p:nvPr>
        </p:nvSpPr>
        <p:spPr>
          <a:xfrm>
            <a:off x="713225" y="1115781"/>
            <a:ext cx="7717200" cy="1830782"/>
          </a:xfrm>
        </p:spPr>
        <p:txBody>
          <a:bodyPr/>
          <a:lstStyle/>
          <a:p>
            <a:pPr algn="just"/>
            <a:r>
              <a:rPr lang="vi-VN"/>
              <a:t>Tin học không chỉ giúp các con </a:t>
            </a:r>
            <a:r>
              <a:rPr lang="en-US"/>
              <a:t>rèn luyện </a:t>
            </a:r>
            <a:r>
              <a:rPr lang="vi-VN"/>
              <a:t>kỹ năng sử dụng máy tính mà còn phát triển khả năng tư duy sáng tạo, giải quyết vấn đề. Rất mong </a:t>
            </a:r>
            <a:r>
              <a:rPr lang="en-US"/>
              <a:t>Q</a:t>
            </a:r>
            <a:r>
              <a:rPr lang="vi-VN"/>
              <a:t>uý </a:t>
            </a:r>
            <a:r>
              <a:rPr lang="en-US"/>
              <a:t>PH </a:t>
            </a:r>
            <a:r>
              <a:rPr lang="vi-VN"/>
              <a:t>luôn ủng hộ, động viên để các con học tập tốt.</a:t>
            </a:r>
            <a:r>
              <a:rPr lang="en-US"/>
              <a:t> Nếu cần trao đổi/ hỗ trợ thêm từ giáo viên, Qúy PH vui lòng liên lạc cô Thùy Linh an vui.</a:t>
            </a:r>
          </a:p>
        </p:txBody>
      </p:sp>
      <p:sp>
        <p:nvSpPr>
          <p:cNvPr id="5" name="Google Shape;2985;p64">
            <a:extLst>
              <a:ext uri="{FF2B5EF4-FFF2-40B4-BE49-F238E27FC236}">
                <a16:creationId xmlns:a16="http://schemas.microsoft.com/office/drawing/2014/main" id="{83087AF5-B372-A5CA-965E-8538233C0EEC}"/>
              </a:ext>
            </a:extLst>
          </p:cNvPr>
          <p:cNvSpPr txBox="1">
            <a:spLocks/>
          </p:cNvSpPr>
          <p:nvPr/>
        </p:nvSpPr>
        <p:spPr>
          <a:xfrm>
            <a:off x="2362108" y="2781231"/>
            <a:ext cx="5445144" cy="60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600"/>
              </a:spcAft>
            </a:pPr>
            <a:endParaRPr lang="en-US" sz="6000"/>
          </a:p>
        </p:txBody>
      </p:sp>
      <p:sp>
        <p:nvSpPr>
          <p:cNvPr id="2" name="Google Shape;2655;p57">
            <a:extLst>
              <a:ext uri="{FF2B5EF4-FFF2-40B4-BE49-F238E27FC236}">
                <a16:creationId xmlns:a16="http://schemas.microsoft.com/office/drawing/2014/main" id="{94A99878-1039-9CD2-6E33-F4B72B2BAEBD}"/>
              </a:ext>
            </a:extLst>
          </p:cNvPr>
          <p:cNvSpPr txBox="1"/>
          <p:nvPr/>
        </p:nvSpPr>
        <p:spPr>
          <a:xfrm>
            <a:off x="1764436" y="2967218"/>
            <a:ext cx="3172575" cy="75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chemeClr val="accent2"/>
                </a:solidFill>
                <a:latin typeface="Arial" panose="020B0604020202020204" pitchFamily="34" charset="0"/>
                <a:ea typeface="Poppins Medium"/>
                <a:cs typeface="Arial" panose="020B0604020202020204" pitchFamily="34" charset="0"/>
                <a:sym typeface="Poppins Medium"/>
              </a:rPr>
              <a:t>ĐT/ Zalo: 0339.360.995</a:t>
            </a:r>
            <a:endParaRPr sz="1800">
              <a:solidFill>
                <a:schemeClr val="accent2"/>
              </a:solidFill>
              <a:latin typeface="Arial" panose="020B0604020202020204" pitchFamily="34" charset="0"/>
              <a:ea typeface="Poppins Medium"/>
              <a:cs typeface="Arial" panose="020B0604020202020204" pitchFamily="34" charset="0"/>
              <a:sym typeface="Poppins Medium"/>
            </a:endParaRPr>
          </a:p>
          <a:p>
            <a:pPr marL="0" lvl="0" indent="0" algn="l" rtl="0">
              <a:spcBef>
                <a:spcPts val="1600"/>
              </a:spcBef>
              <a:spcAft>
                <a:spcPts val="1600"/>
              </a:spcAft>
              <a:buNone/>
            </a:pPr>
            <a:r>
              <a:rPr lang="en" sz="1800">
                <a:solidFill>
                  <a:schemeClr val="accent2"/>
                </a:solidFill>
                <a:latin typeface="Arial" panose="020B0604020202020204" pitchFamily="34" charset="0"/>
                <a:ea typeface="Poppins Medium"/>
                <a:cs typeface="Arial" panose="020B0604020202020204" pitchFamily="34" charset="0"/>
                <a:sym typeface="Poppins Medium"/>
              </a:rPr>
              <a:t>CoLinhSteam@gmail.com</a:t>
            </a:r>
            <a:endParaRPr sz="1800">
              <a:solidFill>
                <a:schemeClr val="accent2"/>
              </a:solidFill>
              <a:latin typeface="Arial" panose="020B0604020202020204" pitchFamily="34" charset="0"/>
              <a:ea typeface="Poppins Medium"/>
              <a:cs typeface="Arial" panose="020B0604020202020204" pitchFamily="34" charset="0"/>
              <a:sym typeface="Poppins Medium"/>
            </a:endParaRPr>
          </a:p>
        </p:txBody>
      </p:sp>
      <p:grpSp>
        <p:nvGrpSpPr>
          <p:cNvPr id="6" name="Google Shape;2668;p57">
            <a:extLst>
              <a:ext uri="{FF2B5EF4-FFF2-40B4-BE49-F238E27FC236}">
                <a16:creationId xmlns:a16="http://schemas.microsoft.com/office/drawing/2014/main" id="{A9F6A27D-5FC0-3B88-B93C-DEE3998DAB36}"/>
              </a:ext>
            </a:extLst>
          </p:cNvPr>
          <p:cNvGrpSpPr/>
          <p:nvPr/>
        </p:nvGrpSpPr>
        <p:grpSpPr>
          <a:xfrm>
            <a:off x="1363214" y="3397031"/>
            <a:ext cx="354426" cy="343552"/>
            <a:chOff x="1363389" y="3636823"/>
            <a:chExt cx="354426" cy="343552"/>
          </a:xfrm>
        </p:grpSpPr>
        <p:sp>
          <p:nvSpPr>
            <p:cNvPr id="7" name="Google Shape;2669;p57">
              <a:extLst>
                <a:ext uri="{FF2B5EF4-FFF2-40B4-BE49-F238E27FC236}">
                  <a16:creationId xmlns:a16="http://schemas.microsoft.com/office/drawing/2014/main" id="{2E60C137-7EFF-945D-E489-47942DB40AF2}"/>
                </a:ext>
              </a:extLst>
            </p:cNvPr>
            <p:cNvSpPr/>
            <p:nvPr/>
          </p:nvSpPr>
          <p:spPr>
            <a:xfrm>
              <a:off x="1365931" y="3636823"/>
              <a:ext cx="351884" cy="343552"/>
            </a:xfrm>
            <a:custGeom>
              <a:avLst/>
              <a:gdLst/>
              <a:ahLst/>
              <a:cxnLst/>
              <a:rect l="l" t="t" r="r" b="b"/>
              <a:pathLst>
                <a:path w="22857" h="22748" extrusionOk="0">
                  <a:moveTo>
                    <a:pt x="11049" y="1"/>
                  </a:moveTo>
                  <a:cubicBezTo>
                    <a:pt x="8195" y="1"/>
                    <a:pt x="5579" y="1014"/>
                    <a:pt x="3537" y="2698"/>
                  </a:cubicBezTo>
                  <a:cubicBezTo>
                    <a:pt x="913" y="4863"/>
                    <a:pt x="0" y="8200"/>
                    <a:pt x="0" y="11869"/>
                  </a:cubicBezTo>
                  <a:cubicBezTo>
                    <a:pt x="0" y="18392"/>
                    <a:pt x="4401" y="22747"/>
                    <a:pt x="10924" y="22747"/>
                  </a:cubicBezTo>
                  <a:cubicBezTo>
                    <a:pt x="14664" y="22747"/>
                    <a:pt x="18123" y="21880"/>
                    <a:pt x="20286" y="19167"/>
                  </a:cubicBezTo>
                  <a:cubicBezTo>
                    <a:pt x="21188" y="18036"/>
                    <a:pt x="21889" y="16736"/>
                    <a:pt x="22327" y="15321"/>
                  </a:cubicBezTo>
                  <a:cubicBezTo>
                    <a:pt x="22671" y="14214"/>
                    <a:pt x="22857" y="13034"/>
                    <a:pt x="22857" y="11810"/>
                  </a:cubicBezTo>
                  <a:cubicBezTo>
                    <a:pt x="22857" y="5289"/>
                    <a:pt x="17572" y="4"/>
                    <a:pt x="11049" y="1"/>
                  </a:cubicBezTo>
                  <a:close/>
                </a:path>
              </a:pathLst>
            </a:custGeom>
            <a:solidFill>
              <a:srgbClr val="FFFFFF"/>
            </a:solidFill>
            <a:ln>
              <a:noFill/>
            </a:ln>
            <a:effectLst>
              <a:outerShdw blurRad="57150" dist="19050" dir="5400000" algn="bl" rotWithShape="0">
                <a:srgbClr val="000000">
                  <a:alpha val="1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70;p57">
              <a:extLst>
                <a:ext uri="{FF2B5EF4-FFF2-40B4-BE49-F238E27FC236}">
                  <a16:creationId xmlns:a16="http://schemas.microsoft.com/office/drawing/2014/main" id="{F5E06092-3DF9-2D6A-65E7-60D7525B4201}"/>
                </a:ext>
              </a:extLst>
            </p:cNvPr>
            <p:cNvSpPr/>
            <p:nvPr/>
          </p:nvSpPr>
          <p:spPr>
            <a:xfrm>
              <a:off x="1377587" y="3647718"/>
              <a:ext cx="323741" cy="323741"/>
            </a:xfrm>
            <a:custGeom>
              <a:avLst/>
              <a:gdLst/>
              <a:ahLst/>
              <a:cxnLst/>
              <a:rect l="l" t="t" r="r" b="b"/>
              <a:pathLst>
                <a:path w="21454" h="21454" extrusionOk="0">
                  <a:moveTo>
                    <a:pt x="10728" y="0"/>
                  </a:moveTo>
                  <a:cubicBezTo>
                    <a:pt x="4803" y="0"/>
                    <a:pt x="1" y="4803"/>
                    <a:pt x="1" y="10728"/>
                  </a:cubicBezTo>
                  <a:cubicBezTo>
                    <a:pt x="1" y="16651"/>
                    <a:pt x="4803" y="21453"/>
                    <a:pt x="10728" y="21453"/>
                  </a:cubicBezTo>
                  <a:cubicBezTo>
                    <a:pt x="11928" y="21453"/>
                    <a:pt x="13080" y="21257"/>
                    <a:pt x="14158" y="20893"/>
                  </a:cubicBezTo>
                  <a:lnTo>
                    <a:pt x="19915" y="16264"/>
                  </a:lnTo>
                  <a:cubicBezTo>
                    <a:pt x="20892" y="14648"/>
                    <a:pt x="21454" y="12754"/>
                    <a:pt x="21454" y="10728"/>
                  </a:cubicBezTo>
                  <a:cubicBezTo>
                    <a:pt x="21454" y="4803"/>
                    <a:pt x="16651" y="0"/>
                    <a:pt x="10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71;p57">
              <a:extLst>
                <a:ext uri="{FF2B5EF4-FFF2-40B4-BE49-F238E27FC236}">
                  <a16:creationId xmlns:a16="http://schemas.microsoft.com/office/drawing/2014/main" id="{82C11BCD-381E-BF52-756A-C8860F966956}"/>
                </a:ext>
              </a:extLst>
            </p:cNvPr>
            <p:cNvSpPr/>
            <p:nvPr/>
          </p:nvSpPr>
          <p:spPr>
            <a:xfrm>
              <a:off x="1441942" y="3748411"/>
              <a:ext cx="236189" cy="214580"/>
            </a:xfrm>
            <a:custGeom>
              <a:avLst/>
              <a:gdLst/>
              <a:ahLst/>
              <a:cxnLst/>
              <a:rect l="l" t="t" r="r" b="b"/>
              <a:pathLst>
                <a:path w="15652" h="14220" extrusionOk="0">
                  <a:moveTo>
                    <a:pt x="10384" y="1"/>
                  </a:moveTo>
                  <a:lnTo>
                    <a:pt x="10384" y="5433"/>
                  </a:lnTo>
                  <a:cubicBezTo>
                    <a:pt x="10384" y="6605"/>
                    <a:pt x="9433" y="7556"/>
                    <a:pt x="8261" y="7556"/>
                  </a:cubicBezTo>
                  <a:lnTo>
                    <a:pt x="1947" y="7556"/>
                  </a:lnTo>
                  <a:cubicBezTo>
                    <a:pt x="1493" y="7556"/>
                    <a:pt x="1069" y="7768"/>
                    <a:pt x="784" y="8138"/>
                  </a:cubicBezTo>
                  <a:cubicBezTo>
                    <a:pt x="545" y="8445"/>
                    <a:pt x="283" y="8721"/>
                    <a:pt x="0" y="8961"/>
                  </a:cubicBezTo>
                  <a:lnTo>
                    <a:pt x="0" y="11144"/>
                  </a:lnTo>
                  <a:cubicBezTo>
                    <a:pt x="0" y="12346"/>
                    <a:pt x="982" y="13327"/>
                    <a:pt x="2183" y="13327"/>
                  </a:cubicBezTo>
                  <a:lnTo>
                    <a:pt x="8497" y="13327"/>
                  </a:lnTo>
                  <a:cubicBezTo>
                    <a:pt x="8937" y="13327"/>
                    <a:pt x="9346" y="13538"/>
                    <a:pt x="9613" y="13886"/>
                  </a:cubicBezTo>
                  <a:cubicBezTo>
                    <a:pt x="9702" y="14001"/>
                    <a:pt x="9795" y="14112"/>
                    <a:pt x="9892" y="14220"/>
                  </a:cubicBezTo>
                  <a:cubicBezTo>
                    <a:pt x="12315" y="13403"/>
                    <a:pt x="14351" y="11744"/>
                    <a:pt x="15652" y="9591"/>
                  </a:cubicBezTo>
                  <a:lnTo>
                    <a:pt x="15652" y="2184"/>
                  </a:lnTo>
                  <a:cubicBezTo>
                    <a:pt x="15652" y="984"/>
                    <a:pt x="14669" y="1"/>
                    <a:pt x="13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72;p57">
              <a:extLst>
                <a:ext uri="{FF2B5EF4-FFF2-40B4-BE49-F238E27FC236}">
                  <a16:creationId xmlns:a16="http://schemas.microsoft.com/office/drawing/2014/main" id="{00F20DFF-81FC-1B33-4EB4-9F98BE908EF3}"/>
                </a:ext>
              </a:extLst>
            </p:cNvPr>
            <p:cNvSpPr/>
            <p:nvPr/>
          </p:nvSpPr>
          <p:spPr>
            <a:xfrm>
              <a:off x="1363389" y="3662264"/>
              <a:ext cx="236174" cy="239705"/>
            </a:xfrm>
            <a:custGeom>
              <a:avLst/>
              <a:gdLst/>
              <a:ahLst/>
              <a:cxnLst/>
              <a:rect l="l" t="t" r="r" b="b"/>
              <a:pathLst>
                <a:path w="15651" h="15885" extrusionOk="0">
                  <a:moveTo>
                    <a:pt x="2183" y="0"/>
                  </a:moveTo>
                  <a:cubicBezTo>
                    <a:pt x="981" y="0"/>
                    <a:pt x="0" y="982"/>
                    <a:pt x="0" y="2183"/>
                  </a:cubicBezTo>
                  <a:lnTo>
                    <a:pt x="0" y="11144"/>
                  </a:lnTo>
                  <a:cubicBezTo>
                    <a:pt x="0" y="12344"/>
                    <a:pt x="981" y="13327"/>
                    <a:pt x="2183" y="13327"/>
                  </a:cubicBezTo>
                  <a:cubicBezTo>
                    <a:pt x="2490" y="13327"/>
                    <a:pt x="2659" y="13678"/>
                    <a:pt x="2471" y="13922"/>
                  </a:cubicBezTo>
                  <a:cubicBezTo>
                    <a:pt x="2271" y="14180"/>
                    <a:pt x="2047" y="14420"/>
                    <a:pt x="1800" y="14640"/>
                  </a:cubicBezTo>
                  <a:cubicBezTo>
                    <a:pt x="1335" y="15048"/>
                    <a:pt x="1595" y="15885"/>
                    <a:pt x="2181" y="15885"/>
                  </a:cubicBezTo>
                  <a:cubicBezTo>
                    <a:pt x="2182" y="15885"/>
                    <a:pt x="2183" y="15885"/>
                    <a:pt x="2184" y="15885"/>
                  </a:cubicBezTo>
                  <a:cubicBezTo>
                    <a:pt x="3680" y="15881"/>
                    <a:pt x="5083" y="15122"/>
                    <a:pt x="6037" y="13885"/>
                  </a:cubicBezTo>
                  <a:cubicBezTo>
                    <a:pt x="6305" y="13537"/>
                    <a:pt x="6713" y="13327"/>
                    <a:pt x="7153" y="13327"/>
                  </a:cubicBezTo>
                  <a:lnTo>
                    <a:pt x="13467" y="13327"/>
                  </a:lnTo>
                  <a:cubicBezTo>
                    <a:pt x="14669" y="13327"/>
                    <a:pt x="15650" y="12344"/>
                    <a:pt x="15650" y="11144"/>
                  </a:cubicBezTo>
                  <a:lnTo>
                    <a:pt x="15650" y="2183"/>
                  </a:lnTo>
                  <a:cubicBezTo>
                    <a:pt x="15650" y="982"/>
                    <a:pt x="14669" y="0"/>
                    <a:pt x="134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73;p57">
              <a:extLst>
                <a:ext uri="{FF2B5EF4-FFF2-40B4-BE49-F238E27FC236}">
                  <a16:creationId xmlns:a16="http://schemas.microsoft.com/office/drawing/2014/main" id="{7FB890AE-DBDC-938C-0986-11D17DE530E5}"/>
                </a:ext>
              </a:extLst>
            </p:cNvPr>
            <p:cNvSpPr/>
            <p:nvPr/>
          </p:nvSpPr>
          <p:spPr>
            <a:xfrm>
              <a:off x="1404295" y="3751489"/>
              <a:ext cx="25246" cy="25246"/>
            </a:xfrm>
            <a:custGeom>
              <a:avLst/>
              <a:gdLst/>
              <a:ahLst/>
              <a:cxnLst/>
              <a:rect l="l" t="t" r="r" b="b"/>
              <a:pathLst>
                <a:path w="1673" h="1673" extrusionOk="0">
                  <a:moveTo>
                    <a:pt x="836" y="1"/>
                  </a:moveTo>
                  <a:cubicBezTo>
                    <a:pt x="376" y="1"/>
                    <a:pt x="1" y="376"/>
                    <a:pt x="1" y="837"/>
                  </a:cubicBezTo>
                  <a:cubicBezTo>
                    <a:pt x="1" y="1299"/>
                    <a:pt x="376" y="1672"/>
                    <a:pt x="836" y="1672"/>
                  </a:cubicBezTo>
                  <a:cubicBezTo>
                    <a:pt x="1298" y="1672"/>
                    <a:pt x="1672" y="1299"/>
                    <a:pt x="1672" y="837"/>
                  </a:cubicBezTo>
                  <a:cubicBezTo>
                    <a:pt x="1672" y="376"/>
                    <a:pt x="1298"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674;p57">
              <a:extLst>
                <a:ext uri="{FF2B5EF4-FFF2-40B4-BE49-F238E27FC236}">
                  <a16:creationId xmlns:a16="http://schemas.microsoft.com/office/drawing/2014/main" id="{E087A91A-5CA5-3E45-6F24-AE7D718858BC}"/>
                </a:ext>
              </a:extLst>
            </p:cNvPr>
            <p:cNvSpPr/>
            <p:nvPr/>
          </p:nvSpPr>
          <p:spPr>
            <a:xfrm>
              <a:off x="1447329" y="3751489"/>
              <a:ext cx="25246" cy="25246"/>
            </a:xfrm>
            <a:custGeom>
              <a:avLst/>
              <a:gdLst/>
              <a:ahLst/>
              <a:cxnLst/>
              <a:rect l="l" t="t" r="r" b="b"/>
              <a:pathLst>
                <a:path w="1673" h="1673" extrusionOk="0">
                  <a:moveTo>
                    <a:pt x="837" y="1"/>
                  </a:moveTo>
                  <a:cubicBezTo>
                    <a:pt x="374" y="1"/>
                    <a:pt x="1" y="376"/>
                    <a:pt x="1" y="837"/>
                  </a:cubicBezTo>
                  <a:cubicBezTo>
                    <a:pt x="1" y="1299"/>
                    <a:pt x="374" y="1672"/>
                    <a:pt x="837" y="1672"/>
                  </a:cubicBezTo>
                  <a:cubicBezTo>
                    <a:pt x="1297" y="1672"/>
                    <a:pt x="1672" y="1299"/>
                    <a:pt x="1672" y="837"/>
                  </a:cubicBezTo>
                  <a:cubicBezTo>
                    <a:pt x="1672" y="376"/>
                    <a:pt x="129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675;p57">
              <a:extLst>
                <a:ext uri="{FF2B5EF4-FFF2-40B4-BE49-F238E27FC236}">
                  <a16:creationId xmlns:a16="http://schemas.microsoft.com/office/drawing/2014/main" id="{FFF7B457-AE3B-236A-CFA2-02110F80D182}"/>
                </a:ext>
              </a:extLst>
            </p:cNvPr>
            <p:cNvSpPr/>
            <p:nvPr/>
          </p:nvSpPr>
          <p:spPr>
            <a:xfrm>
              <a:off x="1490347" y="3751489"/>
              <a:ext cx="25246" cy="25246"/>
            </a:xfrm>
            <a:custGeom>
              <a:avLst/>
              <a:gdLst/>
              <a:ahLst/>
              <a:cxnLst/>
              <a:rect l="l" t="t" r="r" b="b"/>
              <a:pathLst>
                <a:path w="1673" h="1673" extrusionOk="0">
                  <a:moveTo>
                    <a:pt x="836" y="1"/>
                  </a:moveTo>
                  <a:cubicBezTo>
                    <a:pt x="376" y="1"/>
                    <a:pt x="1" y="376"/>
                    <a:pt x="1" y="837"/>
                  </a:cubicBezTo>
                  <a:cubicBezTo>
                    <a:pt x="1" y="1299"/>
                    <a:pt x="376" y="1672"/>
                    <a:pt x="836" y="1672"/>
                  </a:cubicBezTo>
                  <a:cubicBezTo>
                    <a:pt x="1299" y="1672"/>
                    <a:pt x="1672" y="1299"/>
                    <a:pt x="1672" y="837"/>
                  </a:cubicBezTo>
                  <a:cubicBezTo>
                    <a:pt x="1672" y="376"/>
                    <a:pt x="1299"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676;p57">
              <a:extLst>
                <a:ext uri="{FF2B5EF4-FFF2-40B4-BE49-F238E27FC236}">
                  <a16:creationId xmlns:a16="http://schemas.microsoft.com/office/drawing/2014/main" id="{4EB3DC6B-7F10-AA23-BD0E-C1C87A57DDFA}"/>
                </a:ext>
              </a:extLst>
            </p:cNvPr>
            <p:cNvSpPr/>
            <p:nvPr/>
          </p:nvSpPr>
          <p:spPr>
            <a:xfrm>
              <a:off x="1533396" y="3751489"/>
              <a:ext cx="25230" cy="25246"/>
            </a:xfrm>
            <a:custGeom>
              <a:avLst/>
              <a:gdLst/>
              <a:ahLst/>
              <a:cxnLst/>
              <a:rect l="l" t="t" r="r" b="b"/>
              <a:pathLst>
                <a:path w="1672" h="1673" extrusionOk="0">
                  <a:moveTo>
                    <a:pt x="836" y="1"/>
                  </a:moveTo>
                  <a:cubicBezTo>
                    <a:pt x="375" y="1"/>
                    <a:pt x="0" y="375"/>
                    <a:pt x="0" y="837"/>
                  </a:cubicBezTo>
                  <a:cubicBezTo>
                    <a:pt x="0" y="1299"/>
                    <a:pt x="375" y="1672"/>
                    <a:pt x="836" y="1672"/>
                  </a:cubicBezTo>
                  <a:cubicBezTo>
                    <a:pt x="1298" y="1672"/>
                    <a:pt x="1672" y="1299"/>
                    <a:pt x="1672" y="837"/>
                  </a:cubicBezTo>
                  <a:cubicBezTo>
                    <a:pt x="1672" y="375"/>
                    <a:pt x="1298"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2677;p57">
            <a:extLst>
              <a:ext uri="{FF2B5EF4-FFF2-40B4-BE49-F238E27FC236}">
                <a16:creationId xmlns:a16="http://schemas.microsoft.com/office/drawing/2014/main" id="{12C574A8-0F94-254C-434B-8F2C045DA42E}"/>
              </a:ext>
            </a:extLst>
          </p:cNvPr>
          <p:cNvGrpSpPr/>
          <p:nvPr/>
        </p:nvGrpSpPr>
        <p:grpSpPr>
          <a:xfrm>
            <a:off x="1363237" y="3000857"/>
            <a:ext cx="354398" cy="358374"/>
            <a:chOff x="1363412" y="3240649"/>
            <a:chExt cx="354398" cy="358374"/>
          </a:xfrm>
        </p:grpSpPr>
        <p:sp>
          <p:nvSpPr>
            <p:cNvPr id="16" name="Google Shape;2678;p57">
              <a:extLst>
                <a:ext uri="{FF2B5EF4-FFF2-40B4-BE49-F238E27FC236}">
                  <a16:creationId xmlns:a16="http://schemas.microsoft.com/office/drawing/2014/main" id="{9C6BCF23-7FF0-306B-8D68-6FA28E2A3784}"/>
                </a:ext>
              </a:extLst>
            </p:cNvPr>
            <p:cNvSpPr/>
            <p:nvPr/>
          </p:nvSpPr>
          <p:spPr>
            <a:xfrm>
              <a:off x="1363412" y="3253083"/>
              <a:ext cx="354398" cy="345940"/>
            </a:xfrm>
            <a:custGeom>
              <a:avLst/>
              <a:gdLst/>
              <a:ahLst/>
              <a:cxnLst/>
              <a:rect l="l" t="t" r="r" b="b"/>
              <a:pathLst>
                <a:path w="22857" h="22748" extrusionOk="0">
                  <a:moveTo>
                    <a:pt x="11049" y="1"/>
                  </a:moveTo>
                  <a:cubicBezTo>
                    <a:pt x="8195" y="1"/>
                    <a:pt x="5579" y="1014"/>
                    <a:pt x="3537" y="2698"/>
                  </a:cubicBezTo>
                  <a:cubicBezTo>
                    <a:pt x="913" y="4863"/>
                    <a:pt x="0" y="8200"/>
                    <a:pt x="0" y="11869"/>
                  </a:cubicBezTo>
                  <a:cubicBezTo>
                    <a:pt x="0" y="18392"/>
                    <a:pt x="4401" y="22747"/>
                    <a:pt x="10924" y="22747"/>
                  </a:cubicBezTo>
                  <a:cubicBezTo>
                    <a:pt x="14664" y="22747"/>
                    <a:pt x="18123" y="21880"/>
                    <a:pt x="20286" y="19167"/>
                  </a:cubicBezTo>
                  <a:cubicBezTo>
                    <a:pt x="21188" y="18036"/>
                    <a:pt x="21889" y="16736"/>
                    <a:pt x="22327" y="15321"/>
                  </a:cubicBezTo>
                  <a:cubicBezTo>
                    <a:pt x="22671" y="14214"/>
                    <a:pt x="22857" y="13034"/>
                    <a:pt x="22857" y="11810"/>
                  </a:cubicBezTo>
                  <a:cubicBezTo>
                    <a:pt x="22857" y="5289"/>
                    <a:pt x="17572" y="4"/>
                    <a:pt x="11049" y="1"/>
                  </a:cubicBezTo>
                  <a:close/>
                </a:path>
              </a:pathLst>
            </a:custGeom>
            <a:solidFill>
              <a:srgbClr val="FFFFFF"/>
            </a:solidFill>
            <a:ln>
              <a:noFill/>
            </a:ln>
            <a:effectLst>
              <a:outerShdw blurRad="57150" dist="19050" dir="5400000" algn="bl" rotWithShape="0">
                <a:srgbClr val="000000">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79;p57">
              <a:extLst>
                <a:ext uri="{FF2B5EF4-FFF2-40B4-BE49-F238E27FC236}">
                  <a16:creationId xmlns:a16="http://schemas.microsoft.com/office/drawing/2014/main" id="{0750A8AA-A6C8-30E3-3004-42A55B626F85}"/>
                </a:ext>
              </a:extLst>
            </p:cNvPr>
            <p:cNvSpPr/>
            <p:nvPr/>
          </p:nvSpPr>
          <p:spPr>
            <a:xfrm>
              <a:off x="1377743" y="3260902"/>
              <a:ext cx="325674" cy="325690"/>
            </a:xfrm>
            <a:custGeom>
              <a:avLst/>
              <a:gdLst/>
              <a:ahLst/>
              <a:cxnLst/>
              <a:rect l="l" t="t" r="r" b="b"/>
              <a:pathLst>
                <a:path w="21433" h="21434" extrusionOk="0">
                  <a:moveTo>
                    <a:pt x="10717" y="1"/>
                  </a:moveTo>
                  <a:cubicBezTo>
                    <a:pt x="4798" y="1"/>
                    <a:pt x="1" y="4799"/>
                    <a:pt x="1" y="10717"/>
                  </a:cubicBezTo>
                  <a:cubicBezTo>
                    <a:pt x="1" y="16635"/>
                    <a:pt x="4798" y="21433"/>
                    <a:pt x="10717" y="21433"/>
                  </a:cubicBezTo>
                  <a:cubicBezTo>
                    <a:pt x="11181" y="21433"/>
                    <a:pt x="11638" y="21405"/>
                    <a:pt x="12086" y="21346"/>
                  </a:cubicBezTo>
                  <a:lnTo>
                    <a:pt x="18079" y="18503"/>
                  </a:lnTo>
                  <a:cubicBezTo>
                    <a:pt x="20144" y="16550"/>
                    <a:pt x="21433" y="13783"/>
                    <a:pt x="21433" y="10717"/>
                  </a:cubicBezTo>
                  <a:cubicBezTo>
                    <a:pt x="21433" y="4799"/>
                    <a:pt x="16635" y="1"/>
                    <a:pt x="107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80;p57">
              <a:extLst>
                <a:ext uri="{FF2B5EF4-FFF2-40B4-BE49-F238E27FC236}">
                  <a16:creationId xmlns:a16="http://schemas.microsoft.com/office/drawing/2014/main" id="{A840E4BC-0560-2CBB-C38C-9D3DF3D2EB84}"/>
                </a:ext>
              </a:extLst>
            </p:cNvPr>
            <p:cNvSpPr/>
            <p:nvPr/>
          </p:nvSpPr>
          <p:spPr>
            <a:xfrm>
              <a:off x="1482398" y="3313540"/>
              <a:ext cx="171430" cy="271945"/>
            </a:xfrm>
            <a:custGeom>
              <a:avLst/>
              <a:gdLst/>
              <a:ahLst/>
              <a:cxnLst/>
              <a:rect l="l" t="t" r="r" b="b"/>
              <a:pathLst>
                <a:path w="11282" h="17897" extrusionOk="0">
                  <a:moveTo>
                    <a:pt x="7705" y="0"/>
                  </a:moveTo>
                  <a:cubicBezTo>
                    <a:pt x="7217" y="0"/>
                    <a:pt x="6821" y="394"/>
                    <a:pt x="6821" y="883"/>
                  </a:cubicBezTo>
                  <a:cubicBezTo>
                    <a:pt x="6821" y="10595"/>
                    <a:pt x="6840" y="9882"/>
                    <a:pt x="6780" y="10167"/>
                  </a:cubicBezTo>
                  <a:lnTo>
                    <a:pt x="6780" y="11438"/>
                  </a:lnTo>
                  <a:cubicBezTo>
                    <a:pt x="6780" y="12510"/>
                    <a:pt x="5908" y="13382"/>
                    <a:pt x="4836" y="13382"/>
                  </a:cubicBezTo>
                  <a:lnTo>
                    <a:pt x="1" y="13382"/>
                  </a:lnTo>
                  <a:cubicBezTo>
                    <a:pt x="745" y="14416"/>
                    <a:pt x="1761" y="15224"/>
                    <a:pt x="2940" y="15714"/>
                  </a:cubicBezTo>
                  <a:cubicBezTo>
                    <a:pt x="2948" y="15717"/>
                    <a:pt x="2954" y="15720"/>
                    <a:pt x="2962" y="15723"/>
                  </a:cubicBezTo>
                  <a:cubicBezTo>
                    <a:pt x="3872" y="16108"/>
                    <a:pt x="4890" y="16875"/>
                    <a:pt x="5061" y="17828"/>
                  </a:cubicBezTo>
                  <a:lnTo>
                    <a:pt x="5077" y="17896"/>
                  </a:lnTo>
                  <a:cubicBezTo>
                    <a:pt x="7477" y="17619"/>
                    <a:pt x="9634" y="16548"/>
                    <a:pt x="11282" y="14954"/>
                  </a:cubicBezTo>
                  <a:lnTo>
                    <a:pt x="9990" y="11565"/>
                  </a:lnTo>
                  <a:cubicBezTo>
                    <a:pt x="9897" y="11218"/>
                    <a:pt x="9864" y="10859"/>
                    <a:pt x="9892" y="10503"/>
                  </a:cubicBezTo>
                  <a:lnTo>
                    <a:pt x="10068" y="8853"/>
                  </a:lnTo>
                  <a:cubicBezTo>
                    <a:pt x="10152" y="7820"/>
                    <a:pt x="9995" y="6783"/>
                    <a:pt x="9538" y="5852"/>
                  </a:cubicBezTo>
                  <a:cubicBezTo>
                    <a:pt x="8354" y="3446"/>
                    <a:pt x="8626" y="3272"/>
                    <a:pt x="8589" y="883"/>
                  </a:cubicBezTo>
                  <a:cubicBezTo>
                    <a:pt x="8589" y="394"/>
                    <a:pt x="8194" y="0"/>
                    <a:pt x="77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681;p57">
              <a:extLst>
                <a:ext uri="{FF2B5EF4-FFF2-40B4-BE49-F238E27FC236}">
                  <a16:creationId xmlns:a16="http://schemas.microsoft.com/office/drawing/2014/main" id="{AC59F562-3A0B-4C4C-F071-0BA020D45386}"/>
                </a:ext>
              </a:extLst>
            </p:cNvPr>
            <p:cNvSpPr/>
            <p:nvPr/>
          </p:nvSpPr>
          <p:spPr>
            <a:xfrm>
              <a:off x="1454872" y="3240649"/>
              <a:ext cx="171434" cy="301710"/>
            </a:xfrm>
            <a:custGeom>
              <a:avLst/>
              <a:gdLst/>
              <a:ahLst/>
              <a:cxnLst/>
              <a:rect l="l" t="t" r="r" b="b"/>
              <a:pathLst>
                <a:path w="10141" h="17850" extrusionOk="0">
                  <a:moveTo>
                    <a:pt x="1523" y="0"/>
                  </a:moveTo>
                  <a:cubicBezTo>
                    <a:pt x="684" y="0"/>
                    <a:pt x="0" y="683"/>
                    <a:pt x="0" y="1522"/>
                  </a:cubicBezTo>
                  <a:lnTo>
                    <a:pt x="0" y="16328"/>
                  </a:lnTo>
                  <a:cubicBezTo>
                    <a:pt x="0" y="17167"/>
                    <a:pt x="684" y="17849"/>
                    <a:pt x="1523" y="17849"/>
                  </a:cubicBezTo>
                  <a:lnTo>
                    <a:pt x="8619" y="17849"/>
                  </a:lnTo>
                  <a:cubicBezTo>
                    <a:pt x="9458" y="17849"/>
                    <a:pt x="10140" y="17167"/>
                    <a:pt x="10140" y="16328"/>
                  </a:cubicBezTo>
                  <a:lnTo>
                    <a:pt x="10140" y="1522"/>
                  </a:lnTo>
                  <a:cubicBezTo>
                    <a:pt x="10140" y="683"/>
                    <a:pt x="9458" y="0"/>
                    <a:pt x="86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682;p57">
              <a:extLst>
                <a:ext uri="{FF2B5EF4-FFF2-40B4-BE49-F238E27FC236}">
                  <a16:creationId xmlns:a16="http://schemas.microsoft.com/office/drawing/2014/main" id="{88F43D8A-94C3-D006-1271-73DE8F600A3A}"/>
                </a:ext>
              </a:extLst>
            </p:cNvPr>
            <p:cNvSpPr/>
            <p:nvPr/>
          </p:nvSpPr>
          <p:spPr>
            <a:xfrm>
              <a:off x="1514617" y="3250167"/>
              <a:ext cx="11478" cy="8941"/>
            </a:xfrm>
            <a:custGeom>
              <a:avLst/>
              <a:gdLst/>
              <a:ahLst/>
              <a:cxnLst/>
              <a:rect l="l" t="t" r="r" b="b"/>
              <a:pathLst>
                <a:path w="679" h="529" extrusionOk="0">
                  <a:moveTo>
                    <a:pt x="264" y="1"/>
                  </a:moveTo>
                  <a:cubicBezTo>
                    <a:pt x="118" y="1"/>
                    <a:pt x="1" y="120"/>
                    <a:pt x="1" y="264"/>
                  </a:cubicBezTo>
                  <a:cubicBezTo>
                    <a:pt x="1" y="409"/>
                    <a:pt x="118" y="528"/>
                    <a:pt x="264" y="528"/>
                  </a:cubicBezTo>
                  <a:lnTo>
                    <a:pt x="416" y="528"/>
                  </a:lnTo>
                  <a:cubicBezTo>
                    <a:pt x="561" y="528"/>
                    <a:pt x="678" y="409"/>
                    <a:pt x="678" y="264"/>
                  </a:cubicBezTo>
                  <a:cubicBezTo>
                    <a:pt x="678" y="120"/>
                    <a:pt x="561" y="1"/>
                    <a:pt x="4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83;p57">
              <a:extLst>
                <a:ext uri="{FF2B5EF4-FFF2-40B4-BE49-F238E27FC236}">
                  <a16:creationId xmlns:a16="http://schemas.microsoft.com/office/drawing/2014/main" id="{B54855A4-5478-A5FB-9FD2-7E52D0FA7193}"/>
                </a:ext>
              </a:extLst>
            </p:cNvPr>
            <p:cNvSpPr/>
            <p:nvPr/>
          </p:nvSpPr>
          <p:spPr>
            <a:xfrm>
              <a:off x="1532368" y="3250167"/>
              <a:ext cx="33590" cy="8941"/>
            </a:xfrm>
            <a:custGeom>
              <a:avLst/>
              <a:gdLst/>
              <a:ahLst/>
              <a:cxnLst/>
              <a:rect l="l" t="t" r="r" b="b"/>
              <a:pathLst>
                <a:path w="1987" h="529" extrusionOk="0">
                  <a:moveTo>
                    <a:pt x="263" y="1"/>
                  </a:moveTo>
                  <a:cubicBezTo>
                    <a:pt x="118" y="1"/>
                    <a:pt x="0" y="120"/>
                    <a:pt x="0" y="264"/>
                  </a:cubicBezTo>
                  <a:cubicBezTo>
                    <a:pt x="0" y="409"/>
                    <a:pt x="118" y="528"/>
                    <a:pt x="263" y="528"/>
                  </a:cubicBezTo>
                  <a:lnTo>
                    <a:pt x="1724" y="528"/>
                  </a:lnTo>
                  <a:cubicBezTo>
                    <a:pt x="1870" y="528"/>
                    <a:pt x="1987" y="409"/>
                    <a:pt x="1987" y="264"/>
                  </a:cubicBezTo>
                  <a:cubicBezTo>
                    <a:pt x="1987" y="120"/>
                    <a:pt x="1870" y="1"/>
                    <a:pt x="17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84;p57">
              <a:extLst>
                <a:ext uri="{FF2B5EF4-FFF2-40B4-BE49-F238E27FC236}">
                  <a16:creationId xmlns:a16="http://schemas.microsoft.com/office/drawing/2014/main" id="{AFD7BF13-0519-BC0D-E5E9-1C07849E4298}"/>
                </a:ext>
              </a:extLst>
            </p:cNvPr>
            <p:cNvSpPr/>
            <p:nvPr/>
          </p:nvSpPr>
          <p:spPr>
            <a:xfrm>
              <a:off x="1470898" y="3256659"/>
              <a:ext cx="139399" cy="269696"/>
            </a:xfrm>
            <a:custGeom>
              <a:avLst/>
              <a:gdLst/>
              <a:ahLst/>
              <a:cxnLst/>
              <a:rect l="l" t="t" r="r" b="b"/>
              <a:pathLst>
                <a:path w="8246" h="15956" extrusionOk="0">
                  <a:moveTo>
                    <a:pt x="575" y="0"/>
                  </a:moveTo>
                  <a:cubicBezTo>
                    <a:pt x="257" y="0"/>
                    <a:pt x="1" y="256"/>
                    <a:pt x="1" y="575"/>
                  </a:cubicBezTo>
                  <a:lnTo>
                    <a:pt x="1" y="15381"/>
                  </a:lnTo>
                  <a:cubicBezTo>
                    <a:pt x="1" y="15698"/>
                    <a:pt x="257" y="15956"/>
                    <a:pt x="575" y="15956"/>
                  </a:cubicBezTo>
                  <a:lnTo>
                    <a:pt x="7671" y="15956"/>
                  </a:lnTo>
                  <a:cubicBezTo>
                    <a:pt x="7989" y="15956"/>
                    <a:pt x="8246" y="15698"/>
                    <a:pt x="8246" y="15381"/>
                  </a:cubicBezTo>
                  <a:lnTo>
                    <a:pt x="8246" y="575"/>
                  </a:lnTo>
                  <a:cubicBezTo>
                    <a:pt x="8246" y="256"/>
                    <a:pt x="7989" y="0"/>
                    <a:pt x="7671" y="0"/>
                  </a:cubicBezTo>
                  <a:lnTo>
                    <a:pt x="6604" y="0"/>
                  </a:lnTo>
                  <a:cubicBezTo>
                    <a:pt x="6406" y="0"/>
                    <a:pt x="6245" y="161"/>
                    <a:pt x="6245" y="359"/>
                  </a:cubicBezTo>
                  <a:cubicBezTo>
                    <a:pt x="6245" y="590"/>
                    <a:pt x="6055" y="780"/>
                    <a:pt x="5824" y="780"/>
                  </a:cubicBezTo>
                  <a:lnTo>
                    <a:pt x="2422" y="780"/>
                  </a:lnTo>
                  <a:cubicBezTo>
                    <a:pt x="2191" y="780"/>
                    <a:pt x="2001" y="590"/>
                    <a:pt x="2001" y="359"/>
                  </a:cubicBezTo>
                  <a:cubicBezTo>
                    <a:pt x="2001" y="161"/>
                    <a:pt x="1840" y="0"/>
                    <a:pt x="16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85;p57">
              <a:extLst>
                <a:ext uri="{FF2B5EF4-FFF2-40B4-BE49-F238E27FC236}">
                  <a16:creationId xmlns:a16="http://schemas.microsoft.com/office/drawing/2014/main" id="{D1EB5936-E795-8A06-F180-6ABCE3D4CBA7}"/>
                </a:ext>
              </a:extLst>
            </p:cNvPr>
            <p:cNvSpPr/>
            <p:nvPr/>
          </p:nvSpPr>
          <p:spPr>
            <a:xfrm>
              <a:off x="1496189" y="3287157"/>
              <a:ext cx="88819" cy="16497"/>
            </a:xfrm>
            <a:custGeom>
              <a:avLst/>
              <a:gdLst/>
              <a:ahLst/>
              <a:cxnLst/>
              <a:rect l="l" t="t" r="r" b="b"/>
              <a:pathLst>
                <a:path w="5254" h="976" extrusionOk="0">
                  <a:moveTo>
                    <a:pt x="488" y="1"/>
                  </a:moveTo>
                  <a:cubicBezTo>
                    <a:pt x="219" y="1"/>
                    <a:pt x="0" y="219"/>
                    <a:pt x="0" y="488"/>
                  </a:cubicBezTo>
                  <a:cubicBezTo>
                    <a:pt x="0" y="757"/>
                    <a:pt x="219" y="976"/>
                    <a:pt x="488" y="976"/>
                  </a:cubicBezTo>
                  <a:lnTo>
                    <a:pt x="4766" y="976"/>
                  </a:lnTo>
                  <a:cubicBezTo>
                    <a:pt x="5036" y="976"/>
                    <a:pt x="5254" y="757"/>
                    <a:pt x="5254" y="488"/>
                  </a:cubicBezTo>
                  <a:cubicBezTo>
                    <a:pt x="5254" y="219"/>
                    <a:pt x="5036" y="1"/>
                    <a:pt x="47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86;p57">
              <a:extLst>
                <a:ext uri="{FF2B5EF4-FFF2-40B4-BE49-F238E27FC236}">
                  <a16:creationId xmlns:a16="http://schemas.microsoft.com/office/drawing/2014/main" id="{2F0A7BEB-2E10-B3BE-4E01-A75549F9EF60}"/>
                </a:ext>
              </a:extLst>
            </p:cNvPr>
            <p:cNvSpPr/>
            <p:nvPr/>
          </p:nvSpPr>
          <p:spPr>
            <a:xfrm>
              <a:off x="1482411" y="3321358"/>
              <a:ext cx="116391" cy="57452"/>
            </a:xfrm>
            <a:custGeom>
              <a:avLst/>
              <a:gdLst/>
              <a:ahLst/>
              <a:cxnLst/>
              <a:rect l="l" t="t" r="r" b="b"/>
              <a:pathLst>
                <a:path w="6885" h="3399" extrusionOk="0">
                  <a:moveTo>
                    <a:pt x="439" y="0"/>
                  </a:moveTo>
                  <a:cubicBezTo>
                    <a:pt x="196" y="0"/>
                    <a:pt x="0" y="198"/>
                    <a:pt x="0" y="441"/>
                  </a:cubicBezTo>
                  <a:lnTo>
                    <a:pt x="0" y="2960"/>
                  </a:lnTo>
                  <a:cubicBezTo>
                    <a:pt x="0" y="3201"/>
                    <a:pt x="196" y="3399"/>
                    <a:pt x="439" y="3399"/>
                  </a:cubicBezTo>
                  <a:lnTo>
                    <a:pt x="6446" y="3399"/>
                  </a:lnTo>
                  <a:cubicBezTo>
                    <a:pt x="6686" y="3399"/>
                    <a:pt x="6884" y="3201"/>
                    <a:pt x="6884" y="2960"/>
                  </a:cubicBezTo>
                  <a:lnTo>
                    <a:pt x="6884" y="441"/>
                  </a:lnTo>
                  <a:cubicBezTo>
                    <a:pt x="6884" y="198"/>
                    <a:pt x="6686" y="0"/>
                    <a:pt x="6446" y="0"/>
                  </a:cubicBezTo>
                  <a:close/>
                </a:path>
              </a:pathLst>
            </a:custGeom>
            <a:solidFill>
              <a:srgbClr val="DFE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87;p57">
              <a:extLst>
                <a:ext uri="{FF2B5EF4-FFF2-40B4-BE49-F238E27FC236}">
                  <a16:creationId xmlns:a16="http://schemas.microsoft.com/office/drawing/2014/main" id="{3B59B318-7530-1C8D-08CA-DD7C8B6EE50B}"/>
                </a:ext>
              </a:extLst>
            </p:cNvPr>
            <p:cNvSpPr/>
            <p:nvPr/>
          </p:nvSpPr>
          <p:spPr>
            <a:xfrm>
              <a:off x="1482411" y="3390232"/>
              <a:ext cx="116391" cy="57468"/>
            </a:xfrm>
            <a:custGeom>
              <a:avLst/>
              <a:gdLst/>
              <a:ahLst/>
              <a:cxnLst/>
              <a:rect l="l" t="t" r="r" b="b"/>
              <a:pathLst>
                <a:path w="6885" h="3400" extrusionOk="0">
                  <a:moveTo>
                    <a:pt x="439" y="1"/>
                  </a:moveTo>
                  <a:cubicBezTo>
                    <a:pt x="196" y="1"/>
                    <a:pt x="0" y="199"/>
                    <a:pt x="0" y="439"/>
                  </a:cubicBezTo>
                  <a:lnTo>
                    <a:pt x="0" y="2961"/>
                  </a:lnTo>
                  <a:cubicBezTo>
                    <a:pt x="0" y="3201"/>
                    <a:pt x="196" y="3399"/>
                    <a:pt x="439" y="3399"/>
                  </a:cubicBezTo>
                  <a:lnTo>
                    <a:pt x="6446" y="3399"/>
                  </a:lnTo>
                  <a:cubicBezTo>
                    <a:pt x="6686" y="3399"/>
                    <a:pt x="6884" y="3201"/>
                    <a:pt x="6884" y="2961"/>
                  </a:cubicBezTo>
                  <a:lnTo>
                    <a:pt x="6884" y="439"/>
                  </a:lnTo>
                  <a:cubicBezTo>
                    <a:pt x="6884" y="199"/>
                    <a:pt x="6686" y="1"/>
                    <a:pt x="6446" y="1"/>
                  </a:cubicBezTo>
                  <a:close/>
                </a:path>
              </a:pathLst>
            </a:custGeom>
            <a:solidFill>
              <a:srgbClr val="DFE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88;p57">
              <a:extLst>
                <a:ext uri="{FF2B5EF4-FFF2-40B4-BE49-F238E27FC236}">
                  <a16:creationId xmlns:a16="http://schemas.microsoft.com/office/drawing/2014/main" id="{10201679-918D-9218-E677-72D686F358C1}"/>
                </a:ext>
              </a:extLst>
            </p:cNvPr>
            <p:cNvSpPr/>
            <p:nvPr/>
          </p:nvSpPr>
          <p:spPr>
            <a:xfrm>
              <a:off x="1482411" y="3459124"/>
              <a:ext cx="116391" cy="57435"/>
            </a:xfrm>
            <a:custGeom>
              <a:avLst/>
              <a:gdLst/>
              <a:ahLst/>
              <a:cxnLst/>
              <a:rect l="l" t="t" r="r" b="b"/>
              <a:pathLst>
                <a:path w="6885" h="3398" extrusionOk="0">
                  <a:moveTo>
                    <a:pt x="439" y="0"/>
                  </a:moveTo>
                  <a:cubicBezTo>
                    <a:pt x="196" y="0"/>
                    <a:pt x="0" y="198"/>
                    <a:pt x="0" y="439"/>
                  </a:cubicBezTo>
                  <a:lnTo>
                    <a:pt x="0" y="2959"/>
                  </a:lnTo>
                  <a:cubicBezTo>
                    <a:pt x="0" y="3201"/>
                    <a:pt x="196" y="3397"/>
                    <a:pt x="439" y="3397"/>
                  </a:cubicBezTo>
                  <a:lnTo>
                    <a:pt x="6446" y="3397"/>
                  </a:lnTo>
                  <a:cubicBezTo>
                    <a:pt x="6688" y="3397"/>
                    <a:pt x="6884" y="3201"/>
                    <a:pt x="6884" y="2959"/>
                  </a:cubicBezTo>
                  <a:lnTo>
                    <a:pt x="6884" y="439"/>
                  </a:lnTo>
                  <a:cubicBezTo>
                    <a:pt x="6884" y="198"/>
                    <a:pt x="6688" y="0"/>
                    <a:pt x="6446" y="0"/>
                  </a:cubicBezTo>
                  <a:close/>
                </a:path>
              </a:pathLst>
            </a:custGeom>
            <a:solidFill>
              <a:srgbClr val="DFE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89;p57">
              <a:extLst>
                <a:ext uri="{FF2B5EF4-FFF2-40B4-BE49-F238E27FC236}">
                  <a16:creationId xmlns:a16="http://schemas.microsoft.com/office/drawing/2014/main" id="{0B79DFC1-CB51-9AE5-B481-C82192FE24A8}"/>
                </a:ext>
              </a:extLst>
            </p:cNvPr>
            <p:cNvSpPr/>
            <p:nvPr/>
          </p:nvSpPr>
          <p:spPr>
            <a:xfrm>
              <a:off x="1482411" y="3321358"/>
              <a:ext cx="116391" cy="57452"/>
            </a:xfrm>
            <a:custGeom>
              <a:avLst/>
              <a:gdLst/>
              <a:ahLst/>
              <a:cxnLst/>
              <a:rect l="l" t="t" r="r" b="b"/>
              <a:pathLst>
                <a:path w="6885" h="3399" extrusionOk="0">
                  <a:moveTo>
                    <a:pt x="439" y="0"/>
                  </a:moveTo>
                  <a:cubicBezTo>
                    <a:pt x="196" y="0"/>
                    <a:pt x="0" y="198"/>
                    <a:pt x="0" y="441"/>
                  </a:cubicBezTo>
                  <a:lnTo>
                    <a:pt x="0" y="2960"/>
                  </a:lnTo>
                  <a:cubicBezTo>
                    <a:pt x="0" y="3201"/>
                    <a:pt x="196" y="3399"/>
                    <a:pt x="439" y="3399"/>
                  </a:cubicBezTo>
                  <a:lnTo>
                    <a:pt x="6446" y="3399"/>
                  </a:lnTo>
                  <a:cubicBezTo>
                    <a:pt x="6686" y="3399"/>
                    <a:pt x="6884" y="3201"/>
                    <a:pt x="6884" y="2960"/>
                  </a:cubicBezTo>
                  <a:lnTo>
                    <a:pt x="6884" y="441"/>
                  </a:lnTo>
                  <a:cubicBezTo>
                    <a:pt x="6884" y="198"/>
                    <a:pt x="6686" y="0"/>
                    <a:pt x="6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90;p57">
              <a:extLst>
                <a:ext uri="{FF2B5EF4-FFF2-40B4-BE49-F238E27FC236}">
                  <a16:creationId xmlns:a16="http://schemas.microsoft.com/office/drawing/2014/main" id="{15093A0A-7E3C-59F5-77EB-16C09F730F17}"/>
                </a:ext>
              </a:extLst>
            </p:cNvPr>
            <p:cNvSpPr/>
            <p:nvPr/>
          </p:nvSpPr>
          <p:spPr>
            <a:xfrm>
              <a:off x="1482411" y="3390232"/>
              <a:ext cx="116391" cy="57468"/>
            </a:xfrm>
            <a:custGeom>
              <a:avLst/>
              <a:gdLst/>
              <a:ahLst/>
              <a:cxnLst/>
              <a:rect l="l" t="t" r="r" b="b"/>
              <a:pathLst>
                <a:path w="6885" h="3400" extrusionOk="0">
                  <a:moveTo>
                    <a:pt x="439" y="1"/>
                  </a:moveTo>
                  <a:cubicBezTo>
                    <a:pt x="196" y="1"/>
                    <a:pt x="0" y="199"/>
                    <a:pt x="0" y="439"/>
                  </a:cubicBezTo>
                  <a:lnTo>
                    <a:pt x="0" y="2961"/>
                  </a:lnTo>
                  <a:cubicBezTo>
                    <a:pt x="0" y="3201"/>
                    <a:pt x="196" y="3399"/>
                    <a:pt x="439" y="3399"/>
                  </a:cubicBezTo>
                  <a:lnTo>
                    <a:pt x="6446" y="3399"/>
                  </a:lnTo>
                  <a:cubicBezTo>
                    <a:pt x="6686" y="3399"/>
                    <a:pt x="6884" y="3201"/>
                    <a:pt x="6884" y="2961"/>
                  </a:cubicBezTo>
                  <a:lnTo>
                    <a:pt x="6884" y="439"/>
                  </a:lnTo>
                  <a:cubicBezTo>
                    <a:pt x="6884" y="199"/>
                    <a:pt x="6686" y="1"/>
                    <a:pt x="6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691;p57">
              <a:extLst>
                <a:ext uri="{FF2B5EF4-FFF2-40B4-BE49-F238E27FC236}">
                  <a16:creationId xmlns:a16="http://schemas.microsoft.com/office/drawing/2014/main" id="{6808FC20-F948-8B4E-CDDC-5EB23F8806BF}"/>
                </a:ext>
              </a:extLst>
            </p:cNvPr>
            <p:cNvSpPr/>
            <p:nvPr/>
          </p:nvSpPr>
          <p:spPr>
            <a:xfrm>
              <a:off x="1482411" y="3459124"/>
              <a:ext cx="116391" cy="57435"/>
            </a:xfrm>
            <a:custGeom>
              <a:avLst/>
              <a:gdLst/>
              <a:ahLst/>
              <a:cxnLst/>
              <a:rect l="l" t="t" r="r" b="b"/>
              <a:pathLst>
                <a:path w="6885" h="3398" extrusionOk="0">
                  <a:moveTo>
                    <a:pt x="439" y="0"/>
                  </a:moveTo>
                  <a:cubicBezTo>
                    <a:pt x="196" y="0"/>
                    <a:pt x="0" y="198"/>
                    <a:pt x="0" y="439"/>
                  </a:cubicBezTo>
                  <a:lnTo>
                    <a:pt x="0" y="2959"/>
                  </a:lnTo>
                  <a:cubicBezTo>
                    <a:pt x="0" y="3201"/>
                    <a:pt x="196" y="3397"/>
                    <a:pt x="439" y="3397"/>
                  </a:cubicBezTo>
                  <a:lnTo>
                    <a:pt x="6446" y="3397"/>
                  </a:lnTo>
                  <a:cubicBezTo>
                    <a:pt x="6688" y="3397"/>
                    <a:pt x="6884" y="3201"/>
                    <a:pt x="6884" y="2959"/>
                  </a:cubicBezTo>
                  <a:lnTo>
                    <a:pt x="6884" y="439"/>
                  </a:lnTo>
                  <a:cubicBezTo>
                    <a:pt x="6884" y="198"/>
                    <a:pt x="6688" y="0"/>
                    <a:pt x="6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692;p57">
              <a:extLst>
                <a:ext uri="{FF2B5EF4-FFF2-40B4-BE49-F238E27FC236}">
                  <a16:creationId xmlns:a16="http://schemas.microsoft.com/office/drawing/2014/main" id="{51449DF6-3C9F-CFF1-6972-EB464454FAE4}"/>
                </a:ext>
              </a:extLst>
            </p:cNvPr>
            <p:cNvSpPr/>
            <p:nvPr/>
          </p:nvSpPr>
          <p:spPr>
            <a:xfrm>
              <a:off x="1501346" y="3334088"/>
              <a:ext cx="40809" cy="11105"/>
            </a:xfrm>
            <a:custGeom>
              <a:avLst/>
              <a:gdLst/>
              <a:ahLst/>
              <a:cxnLst/>
              <a:rect l="l" t="t" r="r" b="b"/>
              <a:pathLst>
                <a:path w="2414" h="657" extrusionOk="0">
                  <a:moveTo>
                    <a:pt x="329" y="1"/>
                  </a:moveTo>
                  <a:cubicBezTo>
                    <a:pt x="146" y="1"/>
                    <a:pt x="1" y="148"/>
                    <a:pt x="1" y="329"/>
                  </a:cubicBezTo>
                  <a:cubicBezTo>
                    <a:pt x="1" y="511"/>
                    <a:pt x="146" y="656"/>
                    <a:pt x="329" y="656"/>
                  </a:cubicBezTo>
                  <a:lnTo>
                    <a:pt x="2086" y="656"/>
                  </a:lnTo>
                  <a:cubicBezTo>
                    <a:pt x="2266" y="656"/>
                    <a:pt x="2413" y="511"/>
                    <a:pt x="2413" y="329"/>
                  </a:cubicBezTo>
                  <a:cubicBezTo>
                    <a:pt x="2413" y="148"/>
                    <a:pt x="2266" y="1"/>
                    <a:pt x="2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693;p57">
              <a:extLst>
                <a:ext uri="{FF2B5EF4-FFF2-40B4-BE49-F238E27FC236}">
                  <a16:creationId xmlns:a16="http://schemas.microsoft.com/office/drawing/2014/main" id="{3BB6B67D-C47C-75F7-4221-F105864C6906}"/>
                </a:ext>
              </a:extLst>
            </p:cNvPr>
            <p:cNvSpPr/>
            <p:nvPr/>
          </p:nvSpPr>
          <p:spPr>
            <a:xfrm>
              <a:off x="1501346" y="3355001"/>
              <a:ext cx="78541" cy="11088"/>
            </a:xfrm>
            <a:custGeom>
              <a:avLst/>
              <a:gdLst/>
              <a:ahLst/>
              <a:cxnLst/>
              <a:rect l="l" t="t" r="r" b="b"/>
              <a:pathLst>
                <a:path w="4646" h="656" extrusionOk="0">
                  <a:moveTo>
                    <a:pt x="329" y="0"/>
                  </a:moveTo>
                  <a:cubicBezTo>
                    <a:pt x="146" y="0"/>
                    <a:pt x="1" y="146"/>
                    <a:pt x="1" y="328"/>
                  </a:cubicBezTo>
                  <a:cubicBezTo>
                    <a:pt x="1" y="508"/>
                    <a:pt x="146" y="655"/>
                    <a:pt x="329" y="655"/>
                  </a:cubicBezTo>
                  <a:lnTo>
                    <a:pt x="4316" y="655"/>
                  </a:lnTo>
                  <a:cubicBezTo>
                    <a:pt x="4498" y="655"/>
                    <a:pt x="4645" y="508"/>
                    <a:pt x="4645" y="328"/>
                  </a:cubicBezTo>
                  <a:cubicBezTo>
                    <a:pt x="4645" y="146"/>
                    <a:pt x="4498" y="0"/>
                    <a:pt x="4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694;p57">
              <a:extLst>
                <a:ext uri="{FF2B5EF4-FFF2-40B4-BE49-F238E27FC236}">
                  <a16:creationId xmlns:a16="http://schemas.microsoft.com/office/drawing/2014/main" id="{C720ADCC-D220-2BDC-EE82-EFC98BC371D0}"/>
                </a:ext>
              </a:extLst>
            </p:cNvPr>
            <p:cNvSpPr/>
            <p:nvPr/>
          </p:nvSpPr>
          <p:spPr>
            <a:xfrm>
              <a:off x="1550034" y="3334088"/>
              <a:ext cx="15282" cy="11105"/>
            </a:xfrm>
            <a:custGeom>
              <a:avLst/>
              <a:gdLst/>
              <a:ahLst/>
              <a:cxnLst/>
              <a:rect l="l" t="t" r="r" b="b"/>
              <a:pathLst>
                <a:path w="904" h="657" extrusionOk="0">
                  <a:moveTo>
                    <a:pt x="328" y="1"/>
                  </a:moveTo>
                  <a:cubicBezTo>
                    <a:pt x="147" y="1"/>
                    <a:pt x="0" y="148"/>
                    <a:pt x="0" y="329"/>
                  </a:cubicBezTo>
                  <a:cubicBezTo>
                    <a:pt x="0" y="511"/>
                    <a:pt x="147" y="656"/>
                    <a:pt x="328" y="656"/>
                  </a:cubicBezTo>
                  <a:lnTo>
                    <a:pt x="576" y="656"/>
                  </a:lnTo>
                  <a:cubicBezTo>
                    <a:pt x="757" y="656"/>
                    <a:pt x="904" y="511"/>
                    <a:pt x="904" y="329"/>
                  </a:cubicBezTo>
                  <a:cubicBezTo>
                    <a:pt x="904" y="148"/>
                    <a:pt x="757"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695;p57">
              <a:extLst>
                <a:ext uri="{FF2B5EF4-FFF2-40B4-BE49-F238E27FC236}">
                  <a16:creationId xmlns:a16="http://schemas.microsoft.com/office/drawing/2014/main" id="{8D2A9B39-EA6A-FCA2-AFE5-6852E0677E1D}"/>
                </a:ext>
              </a:extLst>
            </p:cNvPr>
            <p:cNvSpPr/>
            <p:nvPr/>
          </p:nvSpPr>
          <p:spPr>
            <a:xfrm>
              <a:off x="1501329" y="3402979"/>
              <a:ext cx="40826" cy="11122"/>
            </a:xfrm>
            <a:custGeom>
              <a:avLst/>
              <a:gdLst/>
              <a:ahLst/>
              <a:cxnLst/>
              <a:rect l="l" t="t" r="r" b="b"/>
              <a:pathLst>
                <a:path w="2415" h="658" extrusionOk="0">
                  <a:moveTo>
                    <a:pt x="330" y="0"/>
                  </a:moveTo>
                  <a:cubicBezTo>
                    <a:pt x="147" y="0"/>
                    <a:pt x="0" y="147"/>
                    <a:pt x="0" y="328"/>
                  </a:cubicBezTo>
                  <a:cubicBezTo>
                    <a:pt x="0" y="510"/>
                    <a:pt x="147" y="657"/>
                    <a:pt x="330" y="657"/>
                  </a:cubicBezTo>
                  <a:lnTo>
                    <a:pt x="2087" y="657"/>
                  </a:lnTo>
                  <a:cubicBezTo>
                    <a:pt x="2267" y="657"/>
                    <a:pt x="2414" y="510"/>
                    <a:pt x="2414" y="328"/>
                  </a:cubicBezTo>
                  <a:cubicBezTo>
                    <a:pt x="2414" y="147"/>
                    <a:pt x="2267" y="0"/>
                    <a:pt x="20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696;p57">
              <a:extLst>
                <a:ext uri="{FF2B5EF4-FFF2-40B4-BE49-F238E27FC236}">
                  <a16:creationId xmlns:a16="http://schemas.microsoft.com/office/drawing/2014/main" id="{6A21CFDC-AA14-6B42-5AFD-55DA99D12FF0}"/>
                </a:ext>
              </a:extLst>
            </p:cNvPr>
            <p:cNvSpPr/>
            <p:nvPr/>
          </p:nvSpPr>
          <p:spPr>
            <a:xfrm>
              <a:off x="1501329" y="3423841"/>
              <a:ext cx="78524" cy="11122"/>
            </a:xfrm>
            <a:custGeom>
              <a:avLst/>
              <a:gdLst/>
              <a:ahLst/>
              <a:cxnLst/>
              <a:rect l="l" t="t" r="r" b="b"/>
              <a:pathLst>
                <a:path w="4645" h="658" extrusionOk="0">
                  <a:moveTo>
                    <a:pt x="330" y="1"/>
                  </a:moveTo>
                  <a:cubicBezTo>
                    <a:pt x="147" y="1"/>
                    <a:pt x="0" y="148"/>
                    <a:pt x="0" y="330"/>
                  </a:cubicBezTo>
                  <a:cubicBezTo>
                    <a:pt x="0" y="511"/>
                    <a:pt x="147" y="658"/>
                    <a:pt x="330" y="658"/>
                  </a:cubicBezTo>
                  <a:lnTo>
                    <a:pt x="4317" y="658"/>
                  </a:lnTo>
                  <a:cubicBezTo>
                    <a:pt x="4499" y="658"/>
                    <a:pt x="4644" y="511"/>
                    <a:pt x="4644" y="330"/>
                  </a:cubicBezTo>
                  <a:cubicBezTo>
                    <a:pt x="4644" y="148"/>
                    <a:pt x="4499" y="1"/>
                    <a:pt x="4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697;p57">
              <a:extLst>
                <a:ext uri="{FF2B5EF4-FFF2-40B4-BE49-F238E27FC236}">
                  <a16:creationId xmlns:a16="http://schemas.microsoft.com/office/drawing/2014/main" id="{F09F80B4-5F7A-1EBE-240D-FA96E110BFDC}"/>
                </a:ext>
              </a:extLst>
            </p:cNvPr>
            <p:cNvSpPr/>
            <p:nvPr/>
          </p:nvSpPr>
          <p:spPr>
            <a:xfrm>
              <a:off x="1550034" y="3402979"/>
              <a:ext cx="15282" cy="11122"/>
            </a:xfrm>
            <a:custGeom>
              <a:avLst/>
              <a:gdLst/>
              <a:ahLst/>
              <a:cxnLst/>
              <a:rect l="l" t="t" r="r" b="b"/>
              <a:pathLst>
                <a:path w="904" h="658" extrusionOk="0">
                  <a:moveTo>
                    <a:pt x="328" y="0"/>
                  </a:moveTo>
                  <a:cubicBezTo>
                    <a:pt x="147" y="0"/>
                    <a:pt x="0" y="147"/>
                    <a:pt x="0" y="328"/>
                  </a:cubicBezTo>
                  <a:cubicBezTo>
                    <a:pt x="0" y="510"/>
                    <a:pt x="147" y="657"/>
                    <a:pt x="328" y="657"/>
                  </a:cubicBezTo>
                  <a:lnTo>
                    <a:pt x="576" y="657"/>
                  </a:lnTo>
                  <a:cubicBezTo>
                    <a:pt x="757" y="657"/>
                    <a:pt x="904" y="510"/>
                    <a:pt x="904" y="328"/>
                  </a:cubicBezTo>
                  <a:cubicBezTo>
                    <a:pt x="904" y="147"/>
                    <a:pt x="757"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698;p57">
              <a:extLst>
                <a:ext uri="{FF2B5EF4-FFF2-40B4-BE49-F238E27FC236}">
                  <a16:creationId xmlns:a16="http://schemas.microsoft.com/office/drawing/2014/main" id="{CC195ECB-AB75-59BF-2194-617C7C02D80B}"/>
                </a:ext>
              </a:extLst>
            </p:cNvPr>
            <p:cNvSpPr/>
            <p:nvPr/>
          </p:nvSpPr>
          <p:spPr>
            <a:xfrm>
              <a:off x="1501329" y="3471854"/>
              <a:ext cx="40826" cy="11088"/>
            </a:xfrm>
            <a:custGeom>
              <a:avLst/>
              <a:gdLst/>
              <a:ahLst/>
              <a:cxnLst/>
              <a:rect l="l" t="t" r="r" b="b"/>
              <a:pathLst>
                <a:path w="2415" h="656" extrusionOk="0">
                  <a:moveTo>
                    <a:pt x="330" y="1"/>
                  </a:moveTo>
                  <a:cubicBezTo>
                    <a:pt x="147" y="1"/>
                    <a:pt x="0" y="148"/>
                    <a:pt x="0" y="328"/>
                  </a:cubicBezTo>
                  <a:cubicBezTo>
                    <a:pt x="0" y="509"/>
                    <a:pt x="147" y="656"/>
                    <a:pt x="330" y="656"/>
                  </a:cubicBezTo>
                  <a:lnTo>
                    <a:pt x="2087" y="656"/>
                  </a:lnTo>
                  <a:cubicBezTo>
                    <a:pt x="2267" y="656"/>
                    <a:pt x="2414" y="509"/>
                    <a:pt x="2414" y="328"/>
                  </a:cubicBezTo>
                  <a:cubicBezTo>
                    <a:pt x="2414" y="148"/>
                    <a:pt x="2267" y="1"/>
                    <a:pt x="20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699;p57">
              <a:extLst>
                <a:ext uri="{FF2B5EF4-FFF2-40B4-BE49-F238E27FC236}">
                  <a16:creationId xmlns:a16="http://schemas.microsoft.com/office/drawing/2014/main" id="{9E1C4A0D-912F-FF72-E00D-433AA2A30608}"/>
                </a:ext>
              </a:extLst>
            </p:cNvPr>
            <p:cNvSpPr/>
            <p:nvPr/>
          </p:nvSpPr>
          <p:spPr>
            <a:xfrm>
              <a:off x="1501346" y="3492733"/>
              <a:ext cx="78507" cy="11122"/>
            </a:xfrm>
            <a:custGeom>
              <a:avLst/>
              <a:gdLst/>
              <a:ahLst/>
              <a:cxnLst/>
              <a:rect l="l" t="t" r="r" b="b"/>
              <a:pathLst>
                <a:path w="4644" h="658" extrusionOk="0">
                  <a:moveTo>
                    <a:pt x="329" y="0"/>
                  </a:moveTo>
                  <a:cubicBezTo>
                    <a:pt x="146" y="0"/>
                    <a:pt x="1" y="148"/>
                    <a:pt x="1" y="330"/>
                  </a:cubicBezTo>
                  <a:cubicBezTo>
                    <a:pt x="1" y="510"/>
                    <a:pt x="146" y="657"/>
                    <a:pt x="329" y="657"/>
                  </a:cubicBezTo>
                  <a:lnTo>
                    <a:pt x="4316" y="657"/>
                  </a:lnTo>
                  <a:cubicBezTo>
                    <a:pt x="4496" y="657"/>
                    <a:pt x="4643" y="510"/>
                    <a:pt x="4643" y="330"/>
                  </a:cubicBezTo>
                  <a:cubicBezTo>
                    <a:pt x="4643" y="148"/>
                    <a:pt x="4496" y="0"/>
                    <a:pt x="4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00;p57">
              <a:extLst>
                <a:ext uri="{FF2B5EF4-FFF2-40B4-BE49-F238E27FC236}">
                  <a16:creationId xmlns:a16="http://schemas.microsoft.com/office/drawing/2014/main" id="{7C96A849-674D-D517-5932-192E5D8222B9}"/>
                </a:ext>
              </a:extLst>
            </p:cNvPr>
            <p:cNvSpPr/>
            <p:nvPr/>
          </p:nvSpPr>
          <p:spPr>
            <a:xfrm>
              <a:off x="1550034" y="3471854"/>
              <a:ext cx="15282" cy="11088"/>
            </a:xfrm>
            <a:custGeom>
              <a:avLst/>
              <a:gdLst/>
              <a:ahLst/>
              <a:cxnLst/>
              <a:rect l="l" t="t" r="r" b="b"/>
              <a:pathLst>
                <a:path w="904" h="656" extrusionOk="0">
                  <a:moveTo>
                    <a:pt x="328" y="1"/>
                  </a:moveTo>
                  <a:cubicBezTo>
                    <a:pt x="147" y="1"/>
                    <a:pt x="0" y="148"/>
                    <a:pt x="0" y="328"/>
                  </a:cubicBezTo>
                  <a:cubicBezTo>
                    <a:pt x="0" y="509"/>
                    <a:pt x="147" y="656"/>
                    <a:pt x="328" y="656"/>
                  </a:cubicBezTo>
                  <a:lnTo>
                    <a:pt x="576" y="656"/>
                  </a:lnTo>
                  <a:cubicBezTo>
                    <a:pt x="757" y="656"/>
                    <a:pt x="904" y="509"/>
                    <a:pt x="904" y="328"/>
                  </a:cubicBezTo>
                  <a:cubicBezTo>
                    <a:pt x="904" y="148"/>
                    <a:pt x="757"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2" name="Title 3">
            <a:extLst>
              <a:ext uri="{FF2B5EF4-FFF2-40B4-BE49-F238E27FC236}">
                <a16:creationId xmlns:a16="http://schemas.microsoft.com/office/drawing/2014/main" id="{0BF7EF64-ABDF-5354-CD1D-8F84D7CF51E5}"/>
              </a:ext>
            </a:extLst>
          </p:cNvPr>
          <p:cNvSpPr txBox="1">
            <a:spLocks/>
          </p:cNvSpPr>
          <p:nvPr/>
        </p:nvSpPr>
        <p:spPr>
          <a:xfrm>
            <a:off x="770113" y="3752676"/>
            <a:ext cx="7169201" cy="75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Capriola"/>
              <a:buNone/>
              <a:defRPr sz="2400" b="1" i="0" u="none" strike="noStrike" cap="none">
                <a:solidFill>
                  <a:schemeClr val="accent2"/>
                </a:solidFill>
                <a:latin typeface="Abadi" panose="020B0604020104020204" pitchFamily="34" charset="0"/>
                <a:ea typeface="Capriola"/>
                <a:cs typeface="Capriola"/>
                <a:sym typeface="Capriola"/>
              </a:defRPr>
            </a:lvl1pPr>
            <a:lvl2pPr marR="0" lvl="1" algn="ctr" rtl="0">
              <a:lnSpc>
                <a:spcPct val="100000"/>
              </a:lnSpc>
              <a:spcBef>
                <a:spcPts val="0"/>
              </a:spcBef>
              <a:spcAft>
                <a:spcPts val="0"/>
              </a:spcAft>
              <a:buClr>
                <a:schemeClr val="accent2"/>
              </a:buClr>
              <a:buSzPts val="2800"/>
              <a:buFont typeface="Arial"/>
              <a:buNone/>
              <a:defRPr sz="2800" b="0" i="0" u="none" strike="noStrike" cap="none">
                <a:solidFill>
                  <a:schemeClr val="accent2"/>
                </a:solidFill>
                <a:latin typeface="Arial"/>
                <a:ea typeface="Arial"/>
                <a:cs typeface="Arial"/>
                <a:sym typeface="Arial"/>
              </a:defRPr>
            </a:lvl2pPr>
            <a:lvl3pPr marR="0" lvl="2" algn="ctr" rtl="0">
              <a:lnSpc>
                <a:spcPct val="100000"/>
              </a:lnSpc>
              <a:spcBef>
                <a:spcPts val="0"/>
              </a:spcBef>
              <a:spcAft>
                <a:spcPts val="0"/>
              </a:spcAft>
              <a:buClr>
                <a:schemeClr val="accent2"/>
              </a:buClr>
              <a:buSzPts val="2800"/>
              <a:buFont typeface="Arial"/>
              <a:buNone/>
              <a:defRPr sz="2800" b="0" i="0" u="none" strike="noStrike" cap="none">
                <a:solidFill>
                  <a:schemeClr val="accent2"/>
                </a:solidFill>
                <a:latin typeface="Arial"/>
                <a:ea typeface="Arial"/>
                <a:cs typeface="Arial"/>
                <a:sym typeface="Arial"/>
              </a:defRPr>
            </a:lvl3pPr>
            <a:lvl4pPr marR="0" lvl="3" algn="ctr" rtl="0">
              <a:lnSpc>
                <a:spcPct val="100000"/>
              </a:lnSpc>
              <a:spcBef>
                <a:spcPts val="0"/>
              </a:spcBef>
              <a:spcAft>
                <a:spcPts val="0"/>
              </a:spcAft>
              <a:buClr>
                <a:schemeClr val="accent2"/>
              </a:buClr>
              <a:buSzPts val="2800"/>
              <a:buFont typeface="Arial"/>
              <a:buNone/>
              <a:defRPr sz="2800" b="0" i="0" u="none" strike="noStrike" cap="none">
                <a:solidFill>
                  <a:schemeClr val="accent2"/>
                </a:solidFill>
                <a:latin typeface="Arial"/>
                <a:ea typeface="Arial"/>
                <a:cs typeface="Arial"/>
                <a:sym typeface="Arial"/>
              </a:defRPr>
            </a:lvl4pPr>
            <a:lvl5pPr marR="0" lvl="4" algn="ctr" rtl="0">
              <a:lnSpc>
                <a:spcPct val="100000"/>
              </a:lnSpc>
              <a:spcBef>
                <a:spcPts val="0"/>
              </a:spcBef>
              <a:spcAft>
                <a:spcPts val="0"/>
              </a:spcAft>
              <a:buClr>
                <a:schemeClr val="accent2"/>
              </a:buClr>
              <a:buSzPts val="2800"/>
              <a:buFont typeface="Arial"/>
              <a:buNone/>
              <a:defRPr sz="2800" b="0" i="0" u="none" strike="noStrike" cap="none">
                <a:solidFill>
                  <a:schemeClr val="accent2"/>
                </a:solidFill>
                <a:latin typeface="Arial"/>
                <a:ea typeface="Arial"/>
                <a:cs typeface="Arial"/>
                <a:sym typeface="Arial"/>
              </a:defRPr>
            </a:lvl5pPr>
            <a:lvl6pPr marR="0" lvl="5" algn="ctr" rtl="0">
              <a:lnSpc>
                <a:spcPct val="100000"/>
              </a:lnSpc>
              <a:spcBef>
                <a:spcPts val="0"/>
              </a:spcBef>
              <a:spcAft>
                <a:spcPts val="0"/>
              </a:spcAft>
              <a:buClr>
                <a:schemeClr val="accent2"/>
              </a:buClr>
              <a:buSzPts val="2800"/>
              <a:buFont typeface="Arial"/>
              <a:buNone/>
              <a:defRPr sz="2800" b="0" i="0" u="none" strike="noStrike" cap="none">
                <a:solidFill>
                  <a:schemeClr val="accent2"/>
                </a:solidFill>
                <a:latin typeface="Arial"/>
                <a:ea typeface="Arial"/>
                <a:cs typeface="Arial"/>
                <a:sym typeface="Arial"/>
              </a:defRPr>
            </a:lvl6pPr>
            <a:lvl7pPr marR="0" lvl="6" algn="ctr" rtl="0">
              <a:lnSpc>
                <a:spcPct val="100000"/>
              </a:lnSpc>
              <a:spcBef>
                <a:spcPts val="0"/>
              </a:spcBef>
              <a:spcAft>
                <a:spcPts val="0"/>
              </a:spcAft>
              <a:buClr>
                <a:schemeClr val="accent2"/>
              </a:buClr>
              <a:buSzPts val="2800"/>
              <a:buFont typeface="Arial"/>
              <a:buNone/>
              <a:defRPr sz="2800" b="0" i="0" u="none" strike="noStrike" cap="none">
                <a:solidFill>
                  <a:schemeClr val="accent2"/>
                </a:solidFill>
                <a:latin typeface="Arial"/>
                <a:ea typeface="Arial"/>
                <a:cs typeface="Arial"/>
                <a:sym typeface="Arial"/>
              </a:defRPr>
            </a:lvl7pPr>
            <a:lvl8pPr marR="0" lvl="7" algn="ctr" rtl="0">
              <a:lnSpc>
                <a:spcPct val="100000"/>
              </a:lnSpc>
              <a:spcBef>
                <a:spcPts val="0"/>
              </a:spcBef>
              <a:spcAft>
                <a:spcPts val="0"/>
              </a:spcAft>
              <a:buClr>
                <a:schemeClr val="accent2"/>
              </a:buClr>
              <a:buSzPts val="2800"/>
              <a:buFont typeface="Arial"/>
              <a:buNone/>
              <a:defRPr sz="2800" b="0" i="0" u="none" strike="noStrike" cap="none">
                <a:solidFill>
                  <a:schemeClr val="accent2"/>
                </a:solidFill>
                <a:latin typeface="Arial"/>
                <a:ea typeface="Arial"/>
                <a:cs typeface="Arial"/>
                <a:sym typeface="Arial"/>
              </a:defRPr>
            </a:lvl8pPr>
            <a:lvl9pPr marR="0" lvl="8" algn="ctr" rtl="0">
              <a:lnSpc>
                <a:spcPct val="100000"/>
              </a:lnSpc>
              <a:spcBef>
                <a:spcPts val="0"/>
              </a:spcBef>
              <a:spcAft>
                <a:spcPts val="0"/>
              </a:spcAft>
              <a:buClr>
                <a:schemeClr val="accent2"/>
              </a:buClr>
              <a:buSzPts val="2800"/>
              <a:buFont typeface="Arial"/>
              <a:buNone/>
              <a:defRPr sz="2800" b="0" i="0" u="none" strike="noStrike" cap="none">
                <a:solidFill>
                  <a:schemeClr val="accent2"/>
                </a:solidFill>
                <a:latin typeface="Arial"/>
                <a:ea typeface="Arial"/>
                <a:cs typeface="Arial"/>
                <a:sym typeface="Arial"/>
              </a:defRPr>
            </a:lvl9pPr>
          </a:lstStyle>
          <a:p>
            <a:pPr algn="just"/>
            <a:r>
              <a:rPr lang="en-US"/>
              <a:t>Chúc các con yêu và gia đình sức khỏe, bình an và đón chào năm học mới tuyệt vời!!!</a:t>
            </a:r>
          </a:p>
        </p:txBody>
      </p:sp>
    </p:spTree>
    <p:extLst>
      <p:ext uri="{BB962C8B-B14F-4D97-AF65-F5344CB8AC3E}">
        <p14:creationId xmlns:p14="http://schemas.microsoft.com/office/powerpoint/2010/main" val="2785628137"/>
      </p:ext>
    </p:extLst>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755"/>
                                        </p:tgtEl>
                                        <p:attrNameLst>
                                          <p:attrName>style.visibility</p:attrName>
                                        </p:attrNameLst>
                                      </p:cBhvr>
                                      <p:to>
                                        <p:strVal val="visible"/>
                                      </p:to>
                                    </p:set>
                                    <p:animEffect transition="in" filter="fade">
                                      <p:cBhvr>
                                        <p:cTn id="7" dur="1000"/>
                                        <p:tgtEl>
                                          <p:spTgt spid="275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childTnLst>
                                </p:cTn>
                              </p:par>
                              <p:par>
                                <p:cTn id="12" presetID="10" presetClass="entr" presetSubtype="0" fill="hold"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childTnLst>
                                </p:cTn>
                              </p:par>
                              <p:par>
                                <p:cTn id="15" presetID="10"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childTnLst>
                                </p:cTn>
                              </p:par>
                              <p:par>
                                <p:cTn id="18" presetID="10"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High School Agenda - Book Planner XL by Slidesgo">
  <a:themeElements>
    <a:clrScheme name="Simple Light">
      <a:dk1>
        <a:srgbClr val="000000"/>
      </a:dk1>
      <a:lt1>
        <a:srgbClr val="FFFFFF"/>
      </a:lt1>
      <a:dk2>
        <a:srgbClr val="FCD472"/>
      </a:dk2>
      <a:lt2>
        <a:srgbClr val="FFC305"/>
      </a:lt2>
      <a:accent1>
        <a:srgbClr val="81A8F1"/>
      </a:accent1>
      <a:accent2>
        <a:srgbClr val="503E88"/>
      </a:accent2>
      <a:accent3>
        <a:srgbClr val="FF7151"/>
      </a:accent3>
      <a:accent4>
        <a:srgbClr val="FABBA8"/>
      </a:accent4>
      <a:accent5>
        <a:srgbClr val="94B4F0"/>
      </a:accent5>
      <a:accent6>
        <a:srgbClr val="FF5551"/>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249</TotalTime>
  <Words>575</Words>
  <Application>Microsoft Office PowerPoint</Application>
  <PresentationFormat>On-screen Show (16:9)</PresentationFormat>
  <Paragraphs>35</Paragraphs>
  <Slides>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Capriola</vt:lpstr>
      <vt:lpstr>Wingdings</vt:lpstr>
      <vt:lpstr>Arial</vt:lpstr>
      <vt:lpstr>Poppins Medium</vt:lpstr>
      <vt:lpstr>Poppins</vt:lpstr>
      <vt:lpstr>Times New Roman</vt:lpstr>
      <vt:lpstr>Abadi</vt:lpstr>
      <vt:lpstr>High School Agenda - Book Planner XL by Slidesgo</vt:lpstr>
      <vt:lpstr>TIN HỌC 4</vt:lpstr>
      <vt:lpstr>Cô Thùy Linh an vui xin chào các bậc PH!</vt:lpstr>
      <vt:lpstr>WHOA!</vt:lpstr>
      <vt:lpstr>PowerPoint Presentation</vt:lpstr>
      <vt:lpstr>Sách giáo khoa Tin học 4_ Kết nối tri thức với cuộc sống. Chủ đề 1: Máy tính và em (Phần cứng, phần mềm, gõ phím) Chủ đề 2: Mạng máy tính và Internet (Thông tin trên website) Chủ đề 3: Tổ chức lưu trữ, tìm kiếm và trao đổi thông tin Chủ đề 4: Đạo đức, pháp luật và văn hóa trong môi trường số (Sử dụng phần mềm khi được phép) Chủ đề 5: Ứng dụng tin học (Powerpoint, Word, Rapid Typing) Chủ đề 6: Giải quyết vấn đề với sự trợ giúp của máy tính (Lập trình Scratch_ HS được học thêm cách lắp lego và điều khiển) Khuyến khích luyện gõ phím 10 ngón ở nhà (10-20phút/ngày)</vt:lpstr>
      <vt:lpstr>Cuộc thi Tài năng tin học trẻ Quốc tế _ TP Hà Nội. Cuộc thi tin học trẻ _ TP Hà Nội và toàn quốc. Cuộc thi Quốc tế Tofas lập trình.</vt:lpstr>
      <vt:lpstr>Tin học không chỉ giúp các con rèn luyện kỹ năng sử dụng máy tính mà còn phát triển khả năng tư duy sáng tạo, giải quyết vấn đề. Rất mong Quý PH luôn ủng hộ, động viên để các con học tập tốt. Nếu cần trao đổi/ hỗ trợ thêm từ giáo viên, Qúy PH vui lòng liên lạc cô Thùy Linh an vui.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Thùy Linh Nguyễn Thị</cp:lastModifiedBy>
  <cp:revision>8</cp:revision>
  <dcterms:modified xsi:type="dcterms:W3CDTF">2026-01-05T02:49:58Z</dcterms:modified>
</cp:coreProperties>
</file>